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handoutMasterIdLst>
    <p:handoutMasterId r:id="rId26"/>
  </p:handoutMasterIdLst>
  <p:sldIdLst>
    <p:sldId id="256" r:id="rId2"/>
    <p:sldId id="261" r:id="rId3"/>
    <p:sldId id="257" r:id="rId4"/>
    <p:sldId id="259" r:id="rId5"/>
    <p:sldId id="258" r:id="rId6"/>
    <p:sldId id="260" r:id="rId7"/>
    <p:sldId id="264" r:id="rId8"/>
    <p:sldId id="263" r:id="rId9"/>
    <p:sldId id="266" r:id="rId10"/>
    <p:sldId id="275" r:id="rId11"/>
    <p:sldId id="276" r:id="rId12"/>
    <p:sldId id="265" r:id="rId13"/>
    <p:sldId id="278" r:id="rId14"/>
    <p:sldId id="277" r:id="rId15"/>
    <p:sldId id="268" r:id="rId16"/>
    <p:sldId id="269" r:id="rId17"/>
    <p:sldId id="271" r:id="rId18"/>
    <p:sldId id="272" r:id="rId19"/>
    <p:sldId id="273" r:id="rId20"/>
    <p:sldId id="279" r:id="rId21"/>
    <p:sldId id="274" r:id="rId22"/>
    <p:sldId id="262" r:id="rId23"/>
    <p:sldId id="267" r:id="rId24"/>
  </p:sldIdLst>
  <p:sldSz cx="9144000" cy="5143500" type="screen16x9"/>
  <p:notesSz cx="6858000" cy="152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D55"/>
    <a:srgbClr val="CC9933"/>
    <a:srgbClr val="69BE28"/>
    <a:srgbClr val="CC0033"/>
    <a:srgbClr val="0066A1"/>
    <a:srgbClr val="E37222"/>
    <a:srgbClr val="FDC82F"/>
    <a:srgbClr val="008542"/>
    <a:srgbClr val="6B1F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DD7C6C-BD32-402B-8CC2-7143398BC625}" v="50" dt="2018-10-07T06:14:12.8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liang Ding" userId="7968b89daf1914ab" providerId="Windows Live" clId="Web-{3912F5A9-F783-4939-821E-0CE1441C6C3E}"/>
    <pc:docChg chg="modSld">
      <pc:chgData name="Hanliang Ding" userId="7968b89daf1914ab" providerId="Windows Live" clId="Web-{3912F5A9-F783-4939-821E-0CE1441C6C3E}" dt="2018-09-04T16:49:38.199" v="4" actId="20577"/>
      <pc:docMkLst>
        <pc:docMk/>
      </pc:docMkLst>
      <pc:sldChg chg="modSp">
        <pc:chgData name="Hanliang Ding" userId="7968b89daf1914ab" providerId="Windows Live" clId="Web-{3912F5A9-F783-4939-821E-0CE1441C6C3E}" dt="2018-09-04T16:49:38.199" v="4" actId="20577"/>
        <pc:sldMkLst>
          <pc:docMk/>
          <pc:sldMk cId="2154532321" sldId="274"/>
        </pc:sldMkLst>
        <pc:spChg chg="mod">
          <ac:chgData name="Hanliang Ding" userId="7968b89daf1914ab" providerId="Windows Live" clId="Web-{3912F5A9-F783-4939-821E-0CE1441C6C3E}" dt="2018-09-04T16:49:38.199" v="4" actId="20577"/>
          <ac:spMkLst>
            <pc:docMk/>
            <pc:sldMk cId="2154532321" sldId="274"/>
            <ac:spMk id="4" creationId="{92345F05-061D-4783-8DA1-2B880A07D27A}"/>
          </ac:spMkLst>
        </pc:spChg>
      </pc:sldChg>
    </pc:docChg>
  </pc:docChgLst>
  <pc:docChgLst>
    <pc:chgData name="Hanliang Ding" userId="7968b89daf1914ab" providerId="Windows Live" clId="Web-{BF237C04-403C-459F-9275-2A7BB427FC3C}"/>
    <pc:docChg chg="addSld modSld sldOrd">
      <pc:chgData name="Hanliang Ding" userId="7968b89daf1914ab" providerId="Windows Live" clId="Web-{BF237C04-403C-459F-9275-2A7BB427FC3C}" dt="2018-09-05T05:56:25.204" v="4095"/>
      <pc:docMkLst>
        <pc:docMk/>
      </pc:docMkLst>
      <pc:sldChg chg="mod ord modShow">
        <pc:chgData name="Hanliang Ding" userId="7968b89daf1914ab" providerId="Windows Live" clId="Web-{BF237C04-403C-459F-9275-2A7BB427FC3C}" dt="2018-09-05T05:32:08.663" v="4005"/>
        <pc:sldMkLst>
          <pc:docMk/>
          <pc:sldMk cId="926761337" sldId="262"/>
        </pc:sldMkLst>
      </pc:sldChg>
      <pc:sldChg chg="modSp mod ord modShow">
        <pc:chgData name="Hanliang Ding" userId="7968b89daf1914ab" providerId="Windows Live" clId="Web-{BF237C04-403C-459F-9275-2A7BB427FC3C}" dt="2018-09-05T05:32:06.460" v="4004"/>
        <pc:sldMkLst>
          <pc:docMk/>
          <pc:sldMk cId="2675843109" sldId="267"/>
        </pc:sldMkLst>
        <pc:spChg chg="mod">
          <ac:chgData name="Hanliang Ding" userId="7968b89daf1914ab" providerId="Windows Live" clId="Web-{BF237C04-403C-459F-9275-2A7BB427FC3C}" dt="2018-09-05T05:26:07.754" v="3948" actId="20577"/>
          <ac:spMkLst>
            <pc:docMk/>
            <pc:sldMk cId="2675843109" sldId="267"/>
            <ac:spMk id="18" creationId="{771D55EC-46F6-44E9-8D4C-A60C1559C96D}"/>
          </ac:spMkLst>
        </pc:spChg>
      </pc:sldChg>
      <pc:sldChg chg="modSp modNotes">
        <pc:chgData name="Hanliang Ding" userId="7968b89daf1914ab" providerId="Windows Live" clId="Web-{BF237C04-403C-459F-9275-2A7BB427FC3C}" dt="2018-09-05T04:38:20.424" v="763"/>
        <pc:sldMkLst>
          <pc:docMk/>
          <pc:sldMk cId="2486171842" sldId="269"/>
        </pc:sldMkLst>
        <pc:spChg chg="mod">
          <ac:chgData name="Hanliang Ding" userId="7968b89daf1914ab" providerId="Windows Live" clId="Web-{BF237C04-403C-459F-9275-2A7BB427FC3C}" dt="2018-09-05T04:28:40.654" v="0" actId="1076"/>
          <ac:spMkLst>
            <pc:docMk/>
            <pc:sldMk cId="2486171842" sldId="269"/>
            <ac:spMk id="17" creationId="{B1242F73-BDF6-44C4-B21C-2EF6E7DDEFCD}"/>
          </ac:spMkLst>
        </pc:spChg>
        <pc:spChg chg="mod">
          <ac:chgData name="Hanliang Ding" userId="7968b89daf1914ab" providerId="Windows Live" clId="Web-{BF237C04-403C-459F-9275-2A7BB427FC3C}" dt="2018-09-05T04:29:17.873" v="4" actId="14100"/>
          <ac:spMkLst>
            <pc:docMk/>
            <pc:sldMk cId="2486171842" sldId="269"/>
            <ac:spMk id="21" creationId="{C49517B1-E51D-43D7-8D42-DC3FECEE1921}"/>
          </ac:spMkLst>
        </pc:spChg>
        <pc:spChg chg="mod">
          <ac:chgData name="Hanliang Ding" userId="7968b89daf1914ab" providerId="Windows Live" clId="Web-{BF237C04-403C-459F-9275-2A7BB427FC3C}" dt="2018-09-05T04:29:39.811" v="6" actId="14100"/>
          <ac:spMkLst>
            <pc:docMk/>
            <pc:sldMk cId="2486171842" sldId="269"/>
            <ac:spMk id="22" creationId="{FE7D659F-D173-4374-ABFC-730205175E4D}"/>
          </ac:spMkLst>
        </pc:spChg>
        <pc:spChg chg="mod">
          <ac:chgData name="Hanliang Ding" userId="7968b89daf1914ab" providerId="Windows Live" clId="Web-{BF237C04-403C-459F-9275-2A7BB427FC3C}" dt="2018-09-05T04:29:39.920" v="10" actId="14100"/>
          <ac:spMkLst>
            <pc:docMk/>
            <pc:sldMk cId="2486171842" sldId="269"/>
            <ac:spMk id="23" creationId="{A457702D-B19E-4820-9E85-85FAA31EEBE5}"/>
          </ac:spMkLst>
        </pc:spChg>
        <pc:spChg chg="mod">
          <ac:chgData name="Hanliang Ding" userId="7968b89daf1914ab" providerId="Windows Live" clId="Web-{BF237C04-403C-459F-9275-2A7BB427FC3C}" dt="2018-09-05T04:29:39.842" v="7" actId="14100"/>
          <ac:spMkLst>
            <pc:docMk/>
            <pc:sldMk cId="2486171842" sldId="269"/>
            <ac:spMk id="24" creationId="{76031CDE-6580-4124-8F4E-102F2A8B91F3}"/>
          </ac:spMkLst>
        </pc:spChg>
        <pc:spChg chg="mod">
          <ac:chgData name="Hanliang Ding" userId="7968b89daf1914ab" providerId="Windows Live" clId="Web-{BF237C04-403C-459F-9275-2A7BB427FC3C}" dt="2018-09-05T04:29:39.858" v="8" actId="14100"/>
          <ac:spMkLst>
            <pc:docMk/>
            <pc:sldMk cId="2486171842" sldId="269"/>
            <ac:spMk id="26" creationId="{01A93033-9E4C-4053-9A31-AF224D056455}"/>
          </ac:spMkLst>
        </pc:spChg>
        <pc:spChg chg="mod">
          <ac:chgData name="Hanliang Ding" userId="7968b89daf1914ab" providerId="Windows Live" clId="Web-{BF237C04-403C-459F-9275-2A7BB427FC3C}" dt="2018-09-05T04:29:39.889" v="9" actId="14100"/>
          <ac:spMkLst>
            <pc:docMk/>
            <pc:sldMk cId="2486171842" sldId="269"/>
            <ac:spMk id="27" creationId="{D57C66CD-D77B-46D5-8709-CC50D525CE5B}"/>
          </ac:spMkLst>
        </pc:spChg>
        <pc:spChg chg="mod">
          <ac:chgData name="Hanliang Ding" userId="7968b89daf1914ab" providerId="Windows Live" clId="Web-{BF237C04-403C-459F-9275-2A7BB427FC3C}" dt="2018-09-05T04:29:09.686" v="3" actId="14100"/>
          <ac:spMkLst>
            <pc:docMk/>
            <pc:sldMk cId="2486171842" sldId="269"/>
            <ac:spMk id="31" creationId="{25456F20-C1CD-44D4-95C6-CB2640085EFA}"/>
          </ac:spMkLst>
        </pc:spChg>
        <pc:spChg chg="mod">
          <ac:chgData name="Hanliang Ding" userId="7968b89daf1914ab" providerId="Windows Live" clId="Web-{BF237C04-403C-459F-9275-2A7BB427FC3C}" dt="2018-09-05T04:28:52.482" v="1" actId="1076"/>
          <ac:spMkLst>
            <pc:docMk/>
            <pc:sldMk cId="2486171842" sldId="269"/>
            <ac:spMk id="35" creationId="{2C3AF52B-60C5-44DE-BBB7-14B8C834D1E3}"/>
          </ac:spMkLst>
        </pc:spChg>
      </pc:sldChg>
      <pc:sldChg chg="addSp delSp modSp mod modClrScheme chgLayout">
        <pc:chgData name="Hanliang Ding" userId="7968b89daf1914ab" providerId="Windows Live" clId="Web-{BF237C04-403C-459F-9275-2A7BB427FC3C}" dt="2018-09-05T05:27:08.364" v="3964"/>
        <pc:sldMkLst>
          <pc:docMk/>
          <pc:sldMk cId="714587712" sldId="270"/>
        </pc:sldMkLst>
        <pc:spChg chg="mod ord">
          <ac:chgData name="Hanliang Ding" userId="7968b89daf1914ab" providerId="Windows Live" clId="Web-{BF237C04-403C-459F-9275-2A7BB427FC3C}" dt="2018-09-05T05:26:53.724" v="3951"/>
          <ac:spMkLst>
            <pc:docMk/>
            <pc:sldMk cId="714587712" sldId="270"/>
            <ac:spMk id="2" creationId="{39F44DE9-33D3-4B74-A265-D05F7DC1B86C}"/>
          </ac:spMkLst>
        </pc:spChg>
        <pc:spChg chg="add del mod">
          <ac:chgData name="Hanliang Ding" userId="7968b89daf1914ab" providerId="Windows Live" clId="Web-{BF237C04-403C-459F-9275-2A7BB427FC3C}" dt="2018-09-05T04:40:05.190" v="816"/>
          <ac:spMkLst>
            <pc:docMk/>
            <pc:sldMk cId="714587712" sldId="270"/>
            <ac:spMk id="3" creationId="{6C8B2F9C-B2EE-43E6-91A5-C63A4D62199C}"/>
          </ac:spMkLst>
        </pc:spChg>
        <pc:spChg chg="mod ord">
          <ac:chgData name="Hanliang Ding" userId="7968b89daf1914ab" providerId="Windows Live" clId="Web-{BF237C04-403C-459F-9275-2A7BB427FC3C}" dt="2018-09-05T05:26:53.724" v="3951"/>
          <ac:spMkLst>
            <pc:docMk/>
            <pc:sldMk cId="714587712" sldId="270"/>
            <ac:spMk id="4" creationId="{13FF24DB-A0A6-43D8-8566-F3F9F8E85762}"/>
          </ac:spMkLst>
        </pc:spChg>
        <pc:spChg chg="mod ord">
          <ac:chgData name="Hanliang Ding" userId="7968b89daf1914ab" providerId="Windows Live" clId="Web-{BF237C04-403C-459F-9275-2A7BB427FC3C}" dt="2018-09-05T05:26:53.724" v="3951"/>
          <ac:spMkLst>
            <pc:docMk/>
            <pc:sldMk cId="714587712" sldId="270"/>
            <ac:spMk id="6" creationId="{F1C3FE8D-C120-4603-B85A-50CCCF383D88}"/>
          </ac:spMkLst>
        </pc:spChg>
        <pc:spChg chg="add del mod">
          <ac:chgData name="Hanliang Ding" userId="7968b89daf1914ab" providerId="Windows Live" clId="Web-{BF237C04-403C-459F-9275-2A7BB427FC3C}" dt="2018-09-05T04:40:05.877" v="817"/>
          <ac:spMkLst>
            <pc:docMk/>
            <pc:sldMk cId="714587712" sldId="270"/>
            <ac:spMk id="7" creationId="{65759C12-6606-4E81-8E5A-A1011AA8BC59}"/>
          </ac:spMkLst>
        </pc:spChg>
        <pc:spChg chg="add mod">
          <ac:chgData name="Hanliang Ding" userId="7968b89daf1914ab" providerId="Windows Live" clId="Web-{BF237C04-403C-459F-9275-2A7BB427FC3C}" dt="2018-09-05T05:27:04.989" v="3958" actId="1076"/>
          <ac:spMkLst>
            <pc:docMk/>
            <pc:sldMk cId="714587712" sldId="270"/>
            <ac:spMk id="8" creationId="{2B6A2BE5-A713-4329-ACD4-CC91B7338F70}"/>
          </ac:spMkLst>
        </pc:spChg>
        <pc:spChg chg="add mod">
          <ac:chgData name="Hanliang Ding" userId="7968b89daf1914ab" providerId="Windows Live" clId="Web-{BF237C04-403C-459F-9275-2A7BB427FC3C}" dt="2018-09-05T05:27:05.005" v="3959" actId="1076"/>
          <ac:spMkLst>
            <pc:docMk/>
            <pc:sldMk cId="714587712" sldId="270"/>
            <ac:spMk id="9" creationId="{76C0F70B-2112-42FE-8B9A-9BF39C42C4D2}"/>
          </ac:spMkLst>
        </pc:spChg>
        <pc:spChg chg="add mod">
          <ac:chgData name="Hanliang Ding" userId="7968b89daf1914ab" providerId="Windows Live" clId="Web-{BF237C04-403C-459F-9275-2A7BB427FC3C}" dt="2018-09-05T05:27:05.020" v="3960" actId="1076"/>
          <ac:spMkLst>
            <pc:docMk/>
            <pc:sldMk cId="714587712" sldId="270"/>
            <ac:spMk id="10" creationId="{1F26B900-40EF-4DB3-8CB8-29B095BE13E6}"/>
          </ac:spMkLst>
        </pc:spChg>
        <pc:spChg chg="add del mod ord">
          <ac:chgData name="Hanliang Ding" userId="7968b89daf1914ab" providerId="Windows Live" clId="Web-{BF237C04-403C-459F-9275-2A7BB427FC3C}" dt="2018-09-05T05:27:08.364" v="3964"/>
          <ac:spMkLst>
            <pc:docMk/>
            <pc:sldMk cId="714587712" sldId="270"/>
            <ac:spMk id="15" creationId="{69C1B3F2-8F83-446C-BB96-8C15E5DD7104}"/>
          </ac:spMkLst>
        </pc:spChg>
        <pc:cxnChg chg="add mod">
          <ac:chgData name="Hanliang Ding" userId="7968b89daf1914ab" providerId="Windows Live" clId="Web-{BF237C04-403C-459F-9275-2A7BB427FC3C}" dt="2018-09-05T05:27:05.020" v="3961" actId="1076"/>
          <ac:cxnSpMkLst>
            <pc:docMk/>
            <pc:sldMk cId="714587712" sldId="270"/>
            <ac:cxnSpMk id="12" creationId="{CE8D7D2D-8723-4FB6-B56F-01D7FB6E0E13}"/>
          </ac:cxnSpMkLst>
        </pc:cxnChg>
        <pc:cxnChg chg="add mod">
          <ac:chgData name="Hanliang Ding" userId="7968b89daf1914ab" providerId="Windows Live" clId="Web-{BF237C04-403C-459F-9275-2A7BB427FC3C}" dt="2018-09-05T05:27:05.036" v="3962" actId="1076"/>
          <ac:cxnSpMkLst>
            <pc:docMk/>
            <pc:sldMk cId="714587712" sldId="270"/>
            <ac:cxnSpMk id="13" creationId="{7EBCDB4E-8225-4ABF-B51E-8E255680F4D4}"/>
          </ac:cxnSpMkLst>
        </pc:cxnChg>
        <pc:cxnChg chg="add mod">
          <ac:chgData name="Hanliang Ding" userId="7968b89daf1914ab" providerId="Windows Live" clId="Web-{BF237C04-403C-459F-9275-2A7BB427FC3C}" dt="2018-09-05T05:27:05.052" v="3963" actId="1076"/>
          <ac:cxnSpMkLst>
            <pc:docMk/>
            <pc:sldMk cId="714587712" sldId="270"/>
            <ac:cxnSpMk id="14" creationId="{B480D1B0-8975-43FC-8055-2443D945C5D9}"/>
          </ac:cxnSpMkLst>
        </pc:cxnChg>
      </pc:sldChg>
      <pc:sldChg chg="addSp delSp modSp modNotes">
        <pc:chgData name="Hanliang Ding" userId="7968b89daf1914ab" providerId="Windows Live" clId="Web-{BF237C04-403C-459F-9275-2A7BB427FC3C}" dt="2018-09-05T04:50:23.069" v="1519"/>
        <pc:sldMkLst>
          <pc:docMk/>
          <pc:sldMk cId="2921557359" sldId="271"/>
        </pc:sldMkLst>
        <pc:spChg chg="mod">
          <ac:chgData name="Hanliang Ding" userId="7968b89daf1914ab" providerId="Windows Live" clId="Web-{BF237C04-403C-459F-9275-2A7BB427FC3C}" dt="2018-09-05T04:47:53.443" v="1178" actId="20577"/>
          <ac:spMkLst>
            <pc:docMk/>
            <pc:sldMk cId="2921557359" sldId="271"/>
            <ac:spMk id="4" creationId="{925323F9-A9D8-42F9-886A-3B1D88C951FE}"/>
          </ac:spMkLst>
        </pc:spChg>
        <pc:spChg chg="add mod">
          <ac:chgData name="Hanliang Ding" userId="7968b89daf1914ab" providerId="Windows Live" clId="Web-{BF237C04-403C-459F-9275-2A7BB427FC3C}" dt="2018-09-05T04:42:24.175" v="834" actId="1076"/>
          <ac:spMkLst>
            <pc:docMk/>
            <pc:sldMk cId="2921557359" sldId="271"/>
            <ac:spMk id="28" creationId="{6DDC0821-C8D0-4CF7-B08A-BE8E019ED0B0}"/>
          </ac:spMkLst>
        </pc:spChg>
        <pc:spChg chg="add mod">
          <ac:chgData name="Hanliang Ding" userId="7968b89daf1914ab" providerId="Windows Live" clId="Web-{BF237C04-403C-459F-9275-2A7BB427FC3C}" dt="2018-09-05T04:42:28.253" v="836" actId="1076"/>
          <ac:spMkLst>
            <pc:docMk/>
            <pc:sldMk cId="2921557359" sldId="271"/>
            <ac:spMk id="29" creationId="{7E967BBA-7033-49AB-8F9F-BC6181C8B563}"/>
          </ac:spMkLst>
        </pc:spChg>
        <pc:spChg chg="add mod">
          <ac:chgData name="Hanliang Ding" userId="7968b89daf1914ab" providerId="Windows Live" clId="Web-{BF237C04-403C-459F-9275-2A7BB427FC3C}" dt="2018-09-05T04:42:34.378" v="838" actId="1076"/>
          <ac:spMkLst>
            <pc:docMk/>
            <pc:sldMk cId="2921557359" sldId="271"/>
            <ac:spMk id="30" creationId="{03124D08-417B-4842-9801-555B1F79C52A}"/>
          </ac:spMkLst>
        </pc:spChg>
        <pc:spChg chg="add mod">
          <ac:chgData name="Hanliang Ding" userId="7968b89daf1914ab" providerId="Windows Live" clId="Web-{BF237C04-403C-459F-9275-2A7BB427FC3C}" dt="2018-09-05T04:42:57.972" v="845" actId="20577"/>
          <ac:spMkLst>
            <pc:docMk/>
            <pc:sldMk cId="2921557359" sldId="271"/>
            <ac:spMk id="31" creationId="{F1410481-449A-4827-853A-04686D3C8165}"/>
          </ac:spMkLst>
        </pc:spChg>
        <pc:cxnChg chg="add del">
          <ac:chgData name="Hanliang Ding" userId="7968b89daf1914ab" providerId="Windows Live" clId="Web-{BF237C04-403C-459F-9275-2A7BB427FC3C}" dt="2018-09-05T04:42:14.425" v="832"/>
          <ac:cxnSpMkLst>
            <pc:docMk/>
            <pc:sldMk cId="2921557359" sldId="271"/>
            <ac:cxnSpMk id="3" creationId="{55245D55-5632-491E-8A5E-8F5AF005A42D}"/>
          </ac:cxnSpMkLst>
        </pc:cxnChg>
      </pc:sldChg>
      <pc:sldChg chg="modSp modNotes">
        <pc:chgData name="Hanliang Ding" userId="7968b89daf1914ab" providerId="Windows Live" clId="Web-{BF237C04-403C-459F-9275-2A7BB427FC3C}" dt="2018-09-05T04:56:34.946" v="2157"/>
        <pc:sldMkLst>
          <pc:docMk/>
          <pc:sldMk cId="901451276" sldId="272"/>
        </pc:sldMkLst>
        <pc:spChg chg="mod">
          <ac:chgData name="Hanliang Ding" userId="7968b89daf1914ab" providerId="Windows Live" clId="Web-{BF237C04-403C-459F-9275-2A7BB427FC3C}" dt="2018-09-05T04:54:56.211" v="1967" actId="20577"/>
          <ac:spMkLst>
            <pc:docMk/>
            <pc:sldMk cId="901451276" sldId="272"/>
            <ac:spMk id="4" creationId="{925323F9-A9D8-42F9-886A-3B1D88C951FE}"/>
          </ac:spMkLst>
        </pc:spChg>
        <pc:spChg chg="mod">
          <ac:chgData name="Hanliang Ding" userId="7968b89daf1914ab" providerId="Windows Live" clId="Web-{BF237C04-403C-459F-9275-2A7BB427FC3C}" dt="2018-09-05T04:43:30.957" v="849" actId="14100"/>
          <ac:spMkLst>
            <pc:docMk/>
            <pc:sldMk cId="901451276" sldId="272"/>
            <ac:spMk id="8" creationId="{802FBD42-11C0-4F64-86F9-05965A9AF2A4}"/>
          </ac:spMkLst>
        </pc:spChg>
        <pc:spChg chg="mod">
          <ac:chgData name="Hanliang Ding" userId="7968b89daf1914ab" providerId="Windows Live" clId="Web-{BF237C04-403C-459F-9275-2A7BB427FC3C}" dt="2018-09-05T04:51:53.351" v="1645" actId="1076"/>
          <ac:spMkLst>
            <pc:docMk/>
            <pc:sldMk cId="901451276" sldId="272"/>
            <ac:spMk id="12" creationId="{A336C831-D8E5-458C-BE2B-A150B1678D71}"/>
          </ac:spMkLst>
        </pc:spChg>
        <pc:cxnChg chg="mod">
          <ac:chgData name="Hanliang Ding" userId="7968b89daf1914ab" providerId="Windows Live" clId="Web-{BF237C04-403C-459F-9275-2A7BB427FC3C}" dt="2018-09-05T04:43:30.957" v="849" actId="14100"/>
          <ac:cxnSpMkLst>
            <pc:docMk/>
            <pc:sldMk cId="901451276" sldId="272"/>
            <ac:cxnSpMk id="5" creationId="{716BEE74-0E0F-438B-8217-B897F489DECD}"/>
          </ac:cxnSpMkLst>
        </pc:cxnChg>
      </pc:sldChg>
      <pc:sldChg chg="addSp delSp modSp mod modClrScheme chgLayout modNotes">
        <pc:chgData name="Hanliang Ding" userId="7968b89daf1914ab" providerId="Windows Live" clId="Web-{BF237C04-403C-459F-9275-2A7BB427FC3C}" dt="2018-09-05T05:29:55.272" v="3987"/>
        <pc:sldMkLst>
          <pc:docMk/>
          <pc:sldMk cId="4146457003" sldId="273"/>
        </pc:sldMkLst>
        <pc:spChg chg="mod ord">
          <ac:chgData name="Hanliang Ding" userId="7968b89daf1914ab" providerId="Windows Live" clId="Web-{BF237C04-403C-459F-9275-2A7BB427FC3C}" dt="2018-09-05T05:28:56.944" v="3976"/>
          <ac:spMkLst>
            <pc:docMk/>
            <pc:sldMk cId="4146457003" sldId="273"/>
            <ac:spMk id="2" creationId="{D1CF0383-1A3E-453A-8E23-D1EDCB3E089E}"/>
          </ac:spMkLst>
        </pc:spChg>
        <pc:spChg chg="mod ord">
          <ac:chgData name="Hanliang Ding" userId="7968b89daf1914ab" providerId="Windows Live" clId="Web-{BF237C04-403C-459F-9275-2A7BB427FC3C}" dt="2018-09-05T05:29:12.990" v="3979" actId="20577"/>
          <ac:spMkLst>
            <pc:docMk/>
            <pc:sldMk cId="4146457003" sldId="273"/>
            <ac:spMk id="4" creationId="{BE5650F4-51E4-46A7-962D-99CA48D64BC9}"/>
          </ac:spMkLst>
        </pc:spChg>
        <pc:spChg chg="mod ord">
          <ac:chgData name="Hanliang Ding" userId="7968b89daf1914ab" providerId="Windows Live" clId="Web-{BF237C04-403C-459F-9275-2A7BB427FC3C}" dt="2018-09-05T05:28:56.944" v="3976"/>
          <ac:spMkLst>
            <pc:docMk/>
            <pc:sldMk cId="4146457003" sldId="273"/>
            <ac:spMk id="6" creationId="{65E5D763-9E1C-4C0A-BB9B-D0933ED6FB11}"/>
          </ac:spMkLst>
        </pc:spChg>
        <pc:spChg chg="add mod">
          <ac:chgData name="Hanliang Ding" userId="7968b89daf1914ab" providerId="Windows Live" clId="Web-{BF237C04-403C-459F-9275-2A7BB427FC3C}" dt="2018-09-05T05:10:34.108" v="2639" actId="1076"/>
          <ac:spMkLst>
            <pc:docMk/>
            <pc:sldMk cId="4146457003" sldId="273"/>
            <ac:spMk id="10" creationId="{F3F80686-898C-4B82-BC0E-6F2B92112925}"/>
          </ac:spMkLst>
        </pc:spChg>
        <pc:spChg chg="add mod">
          <ac:chgData name="Hanliang Ding" userId="7968b89daf1914ab" providerId="Windows Live" clId="Web-{BF237C04-403C-459F-9275-2A7BB427FC3C}" dt="2018-09-05T05:11:03.280" v="2699" actId="14100"/>
          <ac:spMkLst>
            <pc:docMk/>
            <pc:sldMk cId="4146457003" sldId="273"/>
            <ac:spMk id="15" creationId="{2E783817-B059-4F51-A66B-1739C89AD76B}"/>
          </ac:spMkLst>
        </pc:spChg>
        <pc:spChg chg="add del mod">
          <ac:chgData name="Hanliang Ding" userId="7968b89daf1914ab" providerId="Windows Live" clId="Web-{BF237C04-403C-459F-9275-2A7BB427FC3C}" dt="2018-09-05T05:11:41.171" v="2705"/>
          <ac:spMkLst>
            <pc:docMk/>
            <pc:sldMk cId="4146457003" sldId="273"/>
            <ac:spMk id="16" creationId="{F88BE22D-4CB5-4A39-9B45-9A58346D9A52}"/>
          </ac:spMkLst>
        </pc:spChg>
        <pc:spChg chg="add del mod ord">
          <ac:chgData name="Hanliang Ding" userId="7968b89daf1914ab" providerId="Windows Live" clId="Web-{BF237C04-403C-459F-9275-2A7BB427FC3C}" dt="2018-09-05T05:28:46.896" v="3975"/>
          <ac:spMkLst>
            <pc:docMk/>
            <pc:sldMk cId="4146457003" sldId="273"/>
            <ac:spMk id="19" creationId="{DAF89999-DF98-450E-9E26-6FC18291AC09}"/>
          </ac:spMkLst>
        </pc:spChg>
        <pc:spChg chg="add mod">
          <ac:chgData name="Hanliang Ding" userId="7968b89daf1914ab" providerId="Windows Live" clId="Web-{BF237C04-403C-459F-9275-2A7BB427FC3C}" dt="2018-09-05T05:29:55.272" v="3987"/>
          <ac:spMkLst>
            <pc:docMk/>
            <pc:sldMk cId="4146457003" sldId="273"/>
            <ac:spMk id="20" creationId="{FF7F2918-4492-4E99-851A-994449A30C34}"/>
          </ac:spMkLst>
        </pc:spChg>
        <pc:spChg chg="add del mod">
          <ac:chgData name="Hanliang Ding" userId="7968b89daf1914ab" providerId="Windows Live" clId="Web-{BF237C04-403C-459F-9275-2A7BB427FC3C}" dt="2018-09-05T05:28:56.944" v="3976"/>
          <ac:spMkLst>
            <pc:docMk/>
            <pc:sldMk cId="4146457003" sldId="273"/>
            <ac:spMk id="22" creationId="{958D392A-74B5-42F9-9717-5D0341C11D15}"/>
          </ac:spMkLst>
        </pc:spChg>
        <pc:picChg chg="add del mod">
          <ac:chgData name="Hanliang Ding" userId="7968b89daf1914ab" providerId="Windows Live" clId="Web-{BF237C04-403C-459F-9275-2A7BB427FC3C}" dt="2018-09-05T05:08:36.951" v="2584"/>
          <ac:picMkLst>
            <pc:docMk/>
            <pc:sldMk cId="4146457003" sldId="273"/>
            <ac:picMk id="3" creationId="{FC448CAC-658D-4593-8B0E-06C421B3ACC6}"/>
          </ac:picMkLst>
        </pc:picChg>
        <pc:picChg chg="add mod">
          <ac:chgData name="Hanliang Ding" userId="7968b89daf1914ab" providerId="Windows Live" clId="Web-{BF237C04-403C-459F-9275-2A7BB427FC3C}" dt="2018-09-05T05:10:34.108" v="2638" actId="1076"/>
          <ac:picMkLst>
            <pc:docMk/>
            <pc:sldMk cId="4146457003" sldId="273"/>
            <ac:picMk id="7" creationId="{D99510C1-7BD1-493B-A39F-E02443F8BD3A}"/>
          </ac:picMkLst>
        </pc:picChg>
        <pc:picChg chg="add mod">
          <ac:chgData name="Hanliang Ding" userId="7968b89daf1914ab" providerId="Windows Live" clId="Web-{BF237C04-403C-459F-9275-2A7BB427FC3C}" dt="2018-09-05T05:10:34.139" v="2640" actId="1076"/>
          <ac:picMkLst>
            <pc:docMk/>
            <pc:sldMk cId="4146457003" sldId="273"/>
            <ac:picMk id="12" creationId="{E68BBBA3-5E11-4DFC-9AC9-212B307D5E75}"/>
          </ac:picMkLst>
        </pc:picChg>
        <pc:picChg chg="mod ord">
          <ac:chgData name="Hanliang Ding" userId="7968b89daf1914ab" providerId="Windows Live" clId="Web-{BF237C04-403C-459F-9275-2A7BB427FC3C}" dt="2018-09-05T05:28:56.944" v="3976"/>
          <ac:picMkLst>
            <pc:docMk/>
            <pc:sldMk cId="4146457003" sldId="273"/>
            <ac:picMk id="13" creationId="{966FCF49-C2EF-417D-B438-C974D123CB2A}"/>
          </ac:picMkLst>
        </pc:picChg>
        <pc:picChg chg="add del">
          <ac:chgData name="Hanliang Ding" userId="7968b89daf1914ab" providerId="Windows Live" clId="Web-{BF237C04-403C-459F-9275-2A7BB427FC3C}" dt="2018-09-05T05:10:37.639" v="2642"/>
          <ac:picMkLst>
            <pc:docMk/>
            <pc:sldMk cId="4146457003" sldId="273"/>
            <ac:picMk id="14" creationId="{2617B4CF-9028-4833-9F4B-68F04C4D2F16}"/>
          </ac:picMkLst>
        </pc:picChg>
        <pc:picChg chg="add mod ord">
          <ac:chgData name="Hanliang Ding" userId="7968b89daf1914ab" providerId="Windows Live" clId="Web-{BF237C04-403C-459F-9275-2A7BB427FC3C}" dt="2018-09-05T05:28:56.944" v="3976"/>
          <ac:picMkLst>
            <pc:docMk/>
            <pc:sldMk cId="4146457003" sldId="273"/>
            <ac:picMk id="23" creationId="{00D1CBE1-79D7-4253-B94A-699002B1E60D}"/>
          </ac:picMkLst>
        </pc:picChg>
        <pc:picChg chg="del">
          <ac:chgData name="Hanliang Ding" userId="7968b89daf1914ab" providerId="Windows Live" clId="Web-{BF237C04-403C-459F-9275-2A7BB427FC3C}" dt="2018-09-05T05:28:10.052" v="3967"/>
          <ac:picMkLst>
            <pc:docMk/>
            <pc:sldMk cId="4146457003" sldId="273"/>
            <ac:picMk id="24" creationId="{9CF898A4-698A-4F3D-83B2-E067BF06C9BD}"/>
          </ac:picMkLst>
        </pc:picChg>
        <pc:picChg chg="del mod">
          <ac:chgData name="Hanliang Ding" userId="7968b89daf1914ab" providerId="Windows Live" clId="Web-{BF237C04-403C-459F-9275-2A7BB427FC3C}" dt="2018-09-05T05:28:44.084" v="3974"/>
          <ac:picMkLst>
            <pc:docMk/>
            <pc:sldMk cId="4146457003" sldId="273"/>
            <ac:picMk id="25" creationId="{431EF421-3351-4752-A4E6-E1D1DFF01A7C}"/>
          </ac:picMkLst>
        </pc:picChg>
      </pc:sldChg>
      <pc:sldChg chg="modNotes">
        <pc:chgData name="Hanliang Ding" userId="7968b89daf1914ab" providerId="Windows Live" clId="Web-{BF237C04-403C-459F-9275-2A7BB427FC3C}" dt="2018-09-05T05:36:21.258" v="4070"/>
        <pc:sldMkLst>
          <pc:docMk/>
          <pc:sldMk cId="2154532321" sldId="274"/>
        </pc:sldMkLst>
      </pc:sldChg>
      <pc:sldChg chg="delSp modSp new ord modNotes">
        <pc:chgData name="Hanliang Ding" userId="7968b89daf1914ab" providerId="Windows Live" clId="Web-{BF237C04-403C-459F-9275-2A7BB427FC3C}" dt="2018-09-05T05:56:25.204" v="4095"/>
        <pc:sldMkLst>
          <pc:docMk/>
          <pc:sldMk cId="3681995638" sldId="279"/>
        </pc:sldMkLst>
        <pc:spChg chg="mod">
          <ac:chgData name="Hanliang Ding" userId="7968b89daf1914ab" providerId="Windows Live" clId="Web-{BF237C04-403C-459F-9275-2A7BB427FC3C}" dt="2018-09-05T05:04:51.793" v="2560" actId="20577"/>
          <ac:spMkLst>
            <pc:docMk/>
            <pc:sldMk cId="3681995638" sldId="279"/>
            <ac:spMk id="2" creationId="{8FB891D1-7CBF-4C7B-A4AF-089255ACAF58}"/>
          </ac:spMkLst>
        </pc:spChg>
        <pc:spChg chg="del">
          <ac:chgData name="Hanliang Ding" userId="7968b89daf1914ab" providerId="Windows Live" clId="Web-{BF237C04-403C-459F-9275-2A7BB427FC3C}" dt="2018-09-05T05:05:55.090" v="2567"/>
          <ac:spMkLst>
            <pc:docMk/>
            <pc:sldMk cId="3681995638" sldId="279"/>
            <ac:spMk id="3" creationId="{DDB317DF-36FF-4652-B18B-B78B6274129B}"/>
          </ac:spMkLst>
        </pc:spChg>
        <pc:spChg chg="mod">
          <ac:chgData name="Hanliang Ding" userId="7968b89daf1914ab" providerId="Windows Live" clId="Web-{BF237C04-403C-459F-9275-2A7BB427FC3C}" dt="2018-09-05T05:48:01.825" v="4094" actId="20577"/>
          <ac:spMkLst>
            <pc:docMk/>
            <pc:sldMk cId="3681995638" sldId="279"/>
            <ac:spMk id="4" creationId="{12763EC4-7BB9-4376-B6DD-0C2B5A41B738}"/>
          </ac:spMkLst>
        </pc:spChg>
        <pc:spChg chg="del">
          <ac:chgData name="Hanliang Ding" userId="7968b89daf1914ab" providerId="Windows Live" clId="Web-{BF237C04-403C-459F-9275-2A7BB427FC3C}" dt="2018-09-05T05:05:53.559" v="2566"/>
          <ac:spMkLst>
            <pc:docMk/>
            <pc:sldMk cId="3681995638" sldId="279"/>
            <ac:spMk id="5" creationId="{605A10A4-8F88-4B12-8D84-15C8569A7CA5}"/>
          </ac:spMkLst>
        </pc:spChg>
        <pc:spChg chg="mod">
          <ac:chgData name="Hanliang Ding" userId="7968b89daf1914ab" providerId="Windows Live" clId="Web-{BF237C04-403C-459F-9275-2A7BB427FC3C}" dt="2018-09-05T05:06:06.262" v="2574" actId="20577"/>
          <ac:spMkLst>
            <pc:docMk/>
            <pc:sldMk cId="3681995638" sldId="279"/>
            <ac:spMk id="6" creationId="{196BA3D1-E85F-4D66-8C16-81694097B20E}"/>
          </ac:spMkLst>
        </pc:spChg>
      </pc:sldChg>
    </pc:docChg>
  </pc:docChgLst>
  <pc:docChgLst>
    <pc:chgData name="Hanliang Ding" userId="7968b89daf1914ab" providerId="Windows Live" clId="Web-{925072BA-6BDA-4BEF-B217-3C613773FF0B}"/>
    <pc:docChg chg="modSld">
      <pc:chgData name="Hanliang Ding" userId="7968b89daf1914ab" providerId="Windows Live" clId="Web-{925072BA-6BDA-4BEF-B217-3C613773FF0B}" dt="2018-10-04T17:37:01.821" v="1"/>
      <pc:docMkLst>
        <pc:docMk/>
      </pc:docMkLst>
      <pc:sldChg chg="addSp delSp">
        <pc:chgData name="Hanliang Ding" userId="7968b89daf1914ab" providerId="Windows Live" clId="Web-{925072BA-6BDA-4BEF-B217-3C613773FF0B}" dt="2018-10-04T17:37:01.821" v="1"/>
        <pc:sldMkLst>
          <pc:docMk/>
          <pc:sldMk cId="227532832" sldId="268"/>
        </pc:sldMkLst>
        <pc:picChg chg="add del">
          <ac:chgData name="Hanliang Ding" userId="7968b89daf1914ab" providerId="Windows Live" clId="Web-{925072BA-6BDA-4BEF-B217-3C613773FF0B}" dt="2018-10-04T17:37:01.821" v="1"/>
          <ac:picMkLst>
            <pc:docMk/>
            <pc:sldMk cId="227532832" sldId="268"/>
            <ac:picMk id="5" creationId="{9943414B-52F3-4AE4-9609-0FF12C5F49A4}"/>
          </ac:picMkLst>
        </pc:picChg>
      </pc:sldChg>
    </pc:docChg>
  </pc:docChgLst>
  <pc:docChgLst>
    <pc:chgData name="Pat Mao" userId="acd697054f062c47" providerId="Windows Live" clId="Web-{542EA03E-915E-4A9B-9020-C465437E44E0}"/>
    <pc:docChg chg="addSld delSld modSld sldOrd">
      <pc:chgData name="Pat Mao" userId="acd697054f062c47" providerId="Windows Live" clId="Web-{542EA03E-915E-4A9B-9020-C465437E44E0}" dt="2018-09-05T22:07:20.325" v="51" actId="14100"/>
      <pc:docMkLst>
        <pc:docMk/>
      </pc:docMkLst>
      <pc:sldChg chg="add del mod modShow">
        <pc:chgData name="Pat Mao" userId="acd697054f062c47" providerId="Windows Live" clId="Web-{542EA03E-915E-4A9B-9020-C465437E44E0}" dt="2018-09-05T20:53:15.841" v="2"/>
        <pc:sldMkLst>
          <pc:docMk/>
          <pc:sldMk cId="926761337" sldId="262"/>
        </pc:sldMkLst>
      </pc:sldChg>
      <pc:sldChg chg="ord">
        <pc:chgData name="Pat Mao" userId="acd697054f062c47" providerId="Windows Live" clId="Web-{542EA03E-915E-4A9B-9020-C465437E44E0}" dt="2018-09-05T21:25:31.970" v="9"/>
        <pc:sldMkLst>
          <pc:docMk/>
          <pc:sldMk cId="2486171842" sldId="269"/>
        </pc:sldMkLst>
      </pc:sldChg>
      <pc:sldChg chg="delSp modSp">
        <pc:chgData name="Pat Mao" userId="acd697054f062c47" providerId="Windows Live" clId="Web-{542EA03E-915E-4A9B-9020-C465437E44E0}" dt="2018-09-05T22:07:20.325" v="51" actId="14100"/>
        <pc:sldMkLst>
          <pc:docMk/>
          <pc:sldMk cId="901451276" sldId="272"/>
        </pc:sldMkLst>
        <pc:spChg chg="del mod">
          <ac:chgData name="Pat Mao" userId="acd697054f062c47" providerId="Windows Live" clId="Web-{542EA03E-915E-4A9B-9020-C465437E44E0}" dt="2018-09-05T22:06:45.810" v="43"/>
          <ac:spMkLst>
            <pc:docMk/>
            <pc:sldMk cId="901451276" sldId="272"/>
            <ac:spMk id="8" creationId="{802FBD42-11C0-4F64-86F9-05965A9AF2A4}"/>
          </ac:spMkLst>
        </pc:spChg>
        <pc:spChg chg="mod">
          <ac:chgData name="Pat Mao" userId="acd697054f062c47" providerId="Windows Live" clId="Web-{542EA03E-915E-4A9B-9020-C465437E44E0}" dt="2018-09-05T22:07:12.669" v="50" actId="14100"/>
          <ac:spMkLst>
            <pc:docMk/>
            <pc:sldMk cId="901451276" sldId="272"/>
            <ac:spMk id="14" creationId="{BB47B070-BDC1-4658-8873-0785C8E1C083}"/>
          </ac:spMkLst>
        </pc:spChg>
        <pc:cxnChg chg="mod">
          <ac:chgData name="Pat Mao" userId="acd697054f062c47" providerId="Windows Live" clId="Web-{542EA03E-915E-4A9B-9020-C465437E44E0}" dt="2018-09-05T22:07:20.325" v="51" actId="14100"/>
          <ac:cxnSpMkLst>
            <pc:docMk/>
            <pc:sldMk cId="901451276" sldId="272"/>
            <ac:cxnSpMk id="5" creationId="{716BEE74-0E0F-438B-8217-B897F489DECD}"/>
          </ac:cxnSpMkLst>
        </pc:cxnChg>
      </pc:sldChg>
      <pc:sldChg chg="modSp">
        <pc:chgData name="Pat Mao" userId="acd697054f062c47" providerId="Windows Live" clId="Web-{542EA03E-915E-4A9B-9020-C465437E44E0}" dt="2018-09-05T21:38:29.718" v="40" actId="1076"/>
        <pc:sldMkLst>
          <pc:docMk/>
          <pc:sldMk cId="4146457003" sldId="273"/>
        </pc:sldMkLst>
        <pc:spChg chg="mod">
          <ac:chgData name="Pat Mao" userId="acd697054f062c47" providerId="Windows Live" clId="Web-{542EA03E-915E-4A9B-9020-C465437E44E0}" dt="2018-09-05T21:38:29.718" v="40" actId="1076"/>
          <ac:spMkLst>
            <pc:docMk/>
            <pc:sldMk cId="4146457003" sldId="273"/>
            <ac:spMk id="10" creationId="{F3F80686-898C-4B82-BC0E-6F2B92112925}"/>
          </ac:spMkLst>
        </pc:spChg>
      </pc:sldChg>
      <pc:sldChg chg="ord modNotes">
        <pc:chgData name="Pat Mao" userId="acd697054f062c47" providerId="Windows Live" clId="Web-{542EA03E-915E-4A9B-9020-C465437E44E0}" dt="2018-09-05T21:48:45.827" v="41"/>
        <pc:sldMkLst>
          <pc:docMk/>
          <pc:sldMk cId="1838440563" sldId="277"/>
        </pc:sldMkLst>
      </pc:sldChg>
    </pc:docChg>
  </pc:docChgLst>
  <pc:docChgLst>
    <pc:chgData name="Hanliang Ding" userId="7968b89daf1914ab" providerId="Windows Live" clId="Web-{15781316-240B-4515-A6FA-8CDD780E0933}"/>
    <pc:docChg chg="delSld modSld">
      <pc:chgData name="Hanliang Ding" userId="7968b89daf1914ab" providerId="Windows Live" clId="Web-{15781316-240B-4515-A6FA-8CDD780E0933}" dt="2018-09-05T09:05:40.915" v="317"/>
      <pc:docMkLst>
        <pc:docMk/>
      </pc:docMkLst>
      <pc:sldChg chg="modNotes">
        <pc:chgData name="Hanliang Ding" userId="7968b89daf1914ab" providerId="Windows Live" clId="Web-{15781316-240B-4515-A6FA-8CDD780E0933}" dt="2018-09-05T07:46:41.353" v="82"/>
        <pc:sldMkLst>
          <pc:docMk/>
          <pc:sldMk cId="227532832" sldId="268"/>
        </pc:sldMkLst>
      </pc:sldChg>
      <pc:sldChg chg="addSp delSp modSp">
        <pc:chgData name="Hanliang Ding" userId="7968b89daf1914ab" providerId="Windows Live" clId="Web-{15781316-240B-4515-A6FA-8CDD780E0933}" dt="2018-09-05T09:05:40.915" v="317"/>
        <pc:sldMkLst>
          <pc:docMk/>
          <pc:sldMk cId="2486171842" sldId="269"/>
        </pc:sldMkLst>
        <pc:spChg chg="del">
          <ac:chgData name="Hanliang Ding" userId="7968b89daf1914ab" providerId="Windows Live" clId="Web-{15781316-240B-4515-A6FA-8CDD780E0933}" dt="2018-09-05T09:03:30.054" v="241"/>
          <ac:spMkLst>
            <pc:docMk/>
            <pc:sldMk cId="2486171842" sldId="269"/>
            <ac:spMk id="7" creationId="{FF02E2DC-9A34-4D95-9A2C-6315D3B8E20B}"/>
          </ac:spMkLst>
        </pc:spChg>
        <pc:spChg chg="del">
          <ac:chgData name="Hanliang Ding" userId="7968b89daf1914ab" providerId="Windows Live" clId="Web-{15781316-240B-4515-A6FA-8CDD780E0933}" dt="2018-09-05T09:03:30.054" v="240"/>
          <ac:spMkLst>
            <pc:docMk/>
            <pc:sldMk cId="2486171842" sldId="269"/>
            <ac:spMk id="8" creationId="{5FDE0876-3CF2-40C5-8F84-1892EB2F40B3}"/>
          </ac:spMkLst>
        </pc:spChg>
        <pc:spChg chg="del">
          <ac:chgData name="Hanliang Ding" userId="7968b89daf1914ab" providerId="Windows Live" clId="Web-{15781316-240B-4515-A6FA-8CDD780E0933}" dt="2018-09-05T09:03:30.054" v="239"/>
          <ac:spMkLst>
            <pc:docMk/>
            <pc:sldMk cId="2486171842" sldId="269"/>
            <ac:spMk id="9" creationId="{E9F04B6A-17AD-44AF-92B8-A9D1FF4FB7E4}"/>
          </ac:spMkLst>
        </pc:spChg>
        <pc:spChg chg="del">
          <ac:chgData name="Hanliang Ding" userId="7968b89daf1914ab" providerId="Windows Live" clId="Web-{15781316-240B-4515-A6FA-8CDD780E0933}" dt="2018-09-05T09:03:30.054" v="238"/>
          <ac:spMkLst>
            <pc:docMk/>
            <pc:sldMk cId="2486171842" sldId="269"/>
            <ac:spMk id="10" creationId="{994F62D0-6E18-4C1C-9408-55DA4705198D}"/>
          </ac:spMkLst>
        </pc:spChg>
        <pc:spChg chg="del">
          <ac:chgData name="Hanliang Ding" userId="7968b89daf1914ab" providerId="Windows Live" clId="Web-{15781316-240B-4515-A6FA-8CDD780E0933}" dt="2018-09-05T09:03:30.054" v="237"/>
          <ac:spMkLst>
            <pc:docMk/>
            <pc:sldMk cId="2486171842" sldId="269"/>
            <ac:spMk id="11" creationId="{FC16CD16-8742-44A6-B75F-0280A5C2A415}"/>
          </ac:spMkLst>
        </pc:spChg>
        <pc:spChg chg="del">
          <ac:chgData name="Hanliang Ding" userId="7968b89daf1914ab" providerId="Windows Live" clId="Web-{15781316-240B-4515-A6FA-8CDD780E0933}" dt="2018-09-05T09:03:30.054" v="236"/>
          <ac:spMkLst>
            <pc:docMk/>
            <pc:sldMk cId="2486171842" sldId="269"/>
            <ac:spMk id="12" creationId="{80900ED3-F46D-4E1A-AAA1-BFB7574479BC}"/>
          </ac:spMkLst>
        </pc:spChg>
        <pc:spChg chg="del">
          <ac:chgData name="Hanliang Ding" userId="7968b89daf1914ab" providerId="Windows Live" clId="Web-{15781316-240B-4515-A6FA-8CDD780E0933}" dt="2018-09-05T09:03:30.038" v="235"/>
          <ac:spMkLst>
            <pc:docMk/>
            <pc:sldMk cId="2486171842" sldId="269"/>
            <ac:spMk id="13" creationId="{8CDB2673-E3AA-4BC2-9666-283396468AC6}"/>
          </ac:spMkLst>
        </pc:spChg>
        <pc:spChg chg="del">
          <ac:chgData name="Hanliang Ding" userId="7968b89daf1914ab" providerId="Windows Live" clId="Web-{15781316-240B-4515-A6FA-8CDD780E0933}" dt="2018-09-05T09:03:30.038" v="234"/>
          <ac:spMkLst>
            <pc:docMk/>
            <pc:sldMk cId="2486171842" sldId="269"/>
            <ac:spMk id="15" creationId="{4F9B2E67-06C2-4FBA-8555-7F4A5C0791ED}"/>
          </ac:spMkLst>
        </pc:spChg>
        <pc:spChg chg="del">
          <ac:chgData name="Hanliang Ding" userId="7968b89daf1914ab" providerId="Windows Live" clId="Web-{15781316-240B-4515-A6FA-8CDD780E0933}" dt="2018-09-05T09:03:30.038" v="233"/>
          <ac:spMkLst>
            <pc:docMk/>
            <pc:sldMk cId="2486171842" sldId="269"/>
            <ac:spMk id="16" creationId="{A0AB67F5-5652-4B73-98FA-60C2D2063CFF}"/>
          </ac:spMkLst>
        </pc:spChg>
        <pc:spChg chg="del">
          <ac:chgData name="Hanliang Ding" userId="7968b89daf1914ab" providerId="Windows Live" clId="Web-{15781316-240B-4515-A6FA-8CDD780E0933}" dt="2018-09-05T09:03:30.038" v="232"/>
          <ac:spMkLst>
            <pc:docMk/>
            <pc:sldMk cId="2486171842" sldId="269"/>
            <ac:spMk id="17" creationId="{B1242F73-BDF6-44C4-B21C-2EF6E7DDEFCD}"/>
          </ac:spMkLst>
        </pc:spChg>
        <pc:spChg chg="del">
          <ac:chgData name="Hanliang Ding" userId="7968b89daf1914ab" providerId="Windows Live" clId="Web-{15781316-240B-4515-A6FA-8CDD780E0933}" dt="2018-09-05T09:04:31.039" v="266"/>
          <ac:spMkLst>
            <pc:docMk/>
            <pc:sldMk cId="2486171842" sldId="269"/>
            <ac:spMk id="18" creationId="{56D5DA66-4448-44B2-A302-E8C1B3E26FB5}"/>
          </ac:spMkLst>
        </pc:spChg>
        <pc:spChg chg="del">
          <ac:chgData name="Hanliang Ding" userId="7968b89daf1914ab" providerId="Windows Live" clId="Web-{15781316-240B-4515-A6FA-8CDD780E0933}" dt="2018-09-05T09:04:31.039" v="265"/>
          <ac:spMkLst>
            <pc:docMk/>
            <pc:sldMk cId="2486171842" sldId="269"/>
            <ac:spMk id="19" creationId="{0312639A-7005-41A0-8F25-EA9944FA3ADE}"/>
          </ac:spMkLst>
        </pc:spChg>
        <pc:spChg chg="del">
          <ac:chgData name="Hanliang Ding" userId="7968b89daf1914ab" providerId="Windows Live" clId="Web-{15781316-240B-4515-A6FA-8CDD780E0933}" dt="2018-09-05T09:04:31.039" v="264"/>
          <ac:spMkLst>
            <pc:docMk/>
            <pc:sldMk cId="2486171842" sldId="269"/>
            <ac:spMk id="20" creationId="{DD700A00-76EF-4A17-84C2-A04DEC5A3FFC}"/>
          </ac:spMkLst>
        </pc:spChg>
        <pc:spChg chg="del">
          <ac:chgData name="Hanliang Ding" userId="7968b89daf1914ab" providerId="Windows Live" clId="Web-{15781316-240B-4515-A6FA-8CDD780E0933}" dt="2018-09-05T09:04:31.039" v="263"/>
          <ac:spMkLst>
            <pc:docMk/>
            <pc:sldMk cId="2486171842" sldId="269"/>
            <ac:spMk id="21" creationId="{C49517B1-E51D-43D7-8D42-DC3FECEE1921}"/>
          </ac:spMkLst>
        </pc:spChg>
        <pc:spChg chg="del">
          <ac:chgData name="Hanliang Ding" userId="7968b89daf1914ab" providerId="Windows Live" clId="Web-{15781316-240B-4515-A6FA-8CDD780E0933}" dt="2018-09-05T09:04:31.039" v="262"/>
          <ac:spMkLst>
            <pc:docMk/>
            <pc:sldMk cId="2486171842" sldId="269"/>
            <ac:spMk id="22" creationId="{FE7D659F-D173-4374-ABFC-730205175E4D}"/>
          </ac:spMkLst>
        </pc:spChg>
        <pc:spChg chg="del">
          <ac:chgData name="Hanliang Ding" userId="7968b89daf1914ab" providerId="Windows Live" clId="Web-{15781316-240B-4515-A6FA-8CDD780E0933}" dt="2018-09-05T09:04:31.039" v="261"/>
          <ac:spMkLst>
            <pc:docMk/>
            <pc:sldMk cId="2486171842" sldId="269"/>
            <ac:spMk id="23" creationId="{A457702D-B19E-4820-9E85-85FAA31EEBE5}"/>
          </ac:spMkLst>
        </pc:spChg>
        <pc:spChg chg="del">
          <ac:chgData name="Hanliang Ding" userId="7968b89daf1914ab" providerId="Windows Live" clId="Web-{15781316-240B-4515-A6FA-8CDD780E0933}" dt="2018-09-05T09:04:31.039" v="260"/>
          <ac:spMkLst>
            <pc:docMk/>
            <pc:sldMk cId="2486171842" sldId="269"/>
            <ac:spMk id="24" creationId="{76031CDE-6580-4124-8F4E-102F2A8B91F3}"/>
          </ac:spMkLst>
        </pc:spChg>
        <pc:spChg chg="del">
          <ac:chgData name="Hanliang Ding" userId="7968b89daf1914ab" providerId="Windows Live" clId="Web-{15781316-240B-4515-A6FA-8CDD780E0933}" dt="2018-09-05T09:04:31.039" v="259"/>
          <ac:spMkLst>
            <pc:docMk/>
            <pc:sldMk cId="2486171842" sldId="269"/>
            <ac:spMk id="25" creationId="{B6F7427D-0B2A-4682-BA2B-05056CD673CD}"/>
          </ac:spMkLst>
        </pc:spChg>
        <pc:spChg chg="del">
          <ac:chgData name="Hanliang Ding" userId="7968b89daf1914ab" providerId="Windows Live" clId="Web-{15781316-240B-4515-A6FA-8CDD780E0933}" dt="2018-09-05T09:04:31.039" v="258"/>
          <ac:spMkLst>
            <pc:docMk/>
            <pc:sldMk cId="2486171842" sldId="269"/>
            <ac:spMk id="26" creationId="{01A93033-9E4C-4053-9A31-AF224D056455}"/>
          </ac:spMkLst>
        </pc:spChg>
        <pc:spChg chg="del">
          <ac:chgData name="Hanliang Ding" userId="7968b89daf1914ab" providerId="Windows Live" clId="Web-{15781316-240B-4515-A6FA-8CDD780E0933}" dt="2018-09-05T09:04:31.039" v="257"/>
          <ac:spMkLst>
            <pc:docMk/>
            <pc:sldMk cId="2486171842" sldId="269"/>
            <ac:spMk id="27" creationId="{D57C66CD-D77B-46D5-8709-CC50D525CE5B}"/>
          </ac:spMkLst>
        </pc:spChg>
        <pc:spChg chg="del">
          <ac:chgData name="Hanliang Ding" userId="7968b89daf1914ab" providerId="Windows Live" clId="Web-{15781316-240B-4515-A6FA-8CDD780E0933}" dt="2018-09-05T09:03:30.038" v="231"/>
          <ac:spMkLst>
            <pc:docMk/>
            <pc:sldMk cId="2486171842" sldId="269"/>
            <ac:spMk id="28" creationId="{8A93F480-3982-457E-A6B3-A7021212976D}"/>
          </ac:spMkLst>
        </pc:spChg>
        <pc:spChg chg="del">
          <ac:chgData name="Hanliang Ding" userId="7968b89daf1914ab" providerId="Windows Live" clId="Web-{15781316-240B-4515-A6FA-8CDD780E0933}" dt="2018-09-05T09:03:30.038" v="230"/>
          <ac:spMkLst>
            <pc:docMk/>
            <pc:sldMk cId="2486171842" sldId="269"/>
            <ac:spMk id="29" creationId="{8DB0EBCD-07C4-4C12-89A5-FD7E86F3F69B}"/>
          </ac:spMkLst>
        </pc:spChg>
        <pc:spChg chg="del">
          <ac:chgData name="Hanliang Ding" userId="7968b89daf1914ab" providerId="Windows Live" clId="Web-{15781316-240B-4515-A6FA-8CDD780E0933}" dt="2018-09-05T09:03:30.038" v="229"/>
          <ac:spMkLst>
            <pc:docMk/>
            <pc:sldMk cId="2486171842" sldId="269"/>
            <ac:spMk id="30" creationId="{DA72A6FA-D896-4F6A-9D3D-4F6F1E9F8BDC}"/>
          </ac:spMkLst>
        </pc:spChg>
        <pc:spChg chg="del">
          <ac:chgData name="Hanliang Ding" userId="7968b89daf1914ab" providerId="Windows Live" clId="Web-{15781316-240B-4515-A6FA-8CDD780E0933}" dt="2018-09-05T09:03:30.038" v="228"/>
          <ac:spMkLst>
            <pc:docMk/>
            <pc:sldMk cId="2486171842" sldId="269"/>
            <ac:spMk id="31" creationId="{25456F20-C1CD-44D4-95C6-CB2640085EFA}"/>
          </ac:spMkLst>
        </pc:spChg>
        <pc:spChg chg="del">
          <ac:chgData name="Hanliang Ding" userId="7968b89daf1914ab" providerId="Windows Live" clId="Web-{15781316-240B-4515-A6FA-8CDD780E0933}" dt="2018-09-05T09:03:30.038" v="227"/>
          <ac:spMkLst>
            <pc:docMk/>
            <pc:sldMk cId="2486171842" sldId="269"/>
            <ac:spMk id="32" creationId="{B5F31C3A-7C0E-459B-8888-197D5ACF4F2B}"/>
          </ac:spMkLst>
        </pc:spChg>
        <pc:spChg chg="del">
          <ac:chgData name="Hanliang Ding" userId="7968b89daf1914ab" providerId="Windows Live" clId="Web-{15781316-240B-4515-A6FA-8CDD780E0933}" dt="2018-09-05T09:03:30.038" v="226"/>
          <ac:spMkLst>
            <pc:docMk/>
            <pc:sldMk cId="2486171842" sldId="269"/>
            <ac:spMk id="33" creationId="{FE5C13E2-E260-4DCA-BCAE-564F78C7A7A6}"/>
          </ac:spMkLst>
        </pc:spChg>
        <pc:spChg chg="del">
          <ac:chgData name="Hanliang Ding" userId="7968b89daf1914ab" providerId="Windows Live" clId="Web-{15781316-240B-4515-A6FA-8CDD780E0933}" dt="2018-09-05T09:03:30.038" v="225"/>
          <ac:spMkLst>
            <pc:docMk/>
            <pc:sldMk cId="2486171842" sldId="269"/>
            <ac:spMk id="34" creationId="{B6153D18-B94B-4908-9EBD-00D62465DB1F}"/>
          </ac:spMkLst>
        </pc:spChg>
        <pc:spChg chg="del">
          <ac:chgData name="Hanliang Ding" userId="7968b89daf1914ab" providerId="Windows Live" clId="Web-{15781316-240B-4515-A6FA-8CDD780E0933}" dt="2018-09-05T09:03:30.038" v="224"/>
          <ac:spMkLst>
            <pc:docMk/>
            <pc:sldMk cId="2486171842" sldId="269"/>
            <ac:spMk id="35" creationId="{2C3AF52B-60C5-44DE-BBB7-14B8C834D1E3}"/>
          </ac:spMkLst>
        </pc:spChg>
        <pc:spChg chg="del">
          <ac:chgData name="Hanliang Ding" userId="7968b89daf1914ab" providerId="Windows Live" clId="Web-{15781316-240B-4515-A6FA-8CDD780E0933}" dt="2018-09-05T09:03:30.038" v="223"/>
          <ac:spMkLst>
            <pc:docMk/>
            <pc:sldMk cId="2486171842" sldId="269"/>
            <ac:spMk id="36" creationId="{26B34CA1-5ADD-44C9-9F58-78D03CE3C881}"/>
          </ac:spMkLst>
        </pc:spChg>
        <pc:spChg chg="del">
          <ac:chgData name="Hanliang Ding" userId="7968b89daf1914ab" providerId="Windows Live" clId="Web-{15781316-240B-4515-A6FA-8CDD780E0933}" dt="2018-09-05T09:03:30.038" v="222"/>
          <ac:spMkLst>
            <pc:docMk/>
            <pc:sldMk cId="2486171842" sldId="269"/>
            <ac:spMk id="37" creationId="{BD7C9A4A-6520-4D56-A340-8FC59C14F137}"/>
          </ac:spMkLst>
        </pc:spChg>
        <pc:graphicFrameChg chg="add del mod modGraphic">
          <ac:chgData name="Hanliang Ding" userId="7968b89daf1914ab" providerId="Windows Live" clId="Web-{15781316-240B-4515-A6FA-8CDD780E0933}" dt="2018-09-05T09:03:56.867" v="250"/>
          <ac:graphicFrameMkLst>
            <pc:docMk/>
            <pc:sldMk cId="2486171842" sldId="269"/>
            <ac:graphicFrameMk id="3" creationId="{50B797F5-627A-4D41-8DA6-EC79A9348294}"/>
          </ac:graphicFrameMkLst>
        </pc:graphicFrameChg>
        <pc:graphicFrameChg chg="add mod modGraphic">
          <ac:chgData name="Hanliang Ding" userId="7968b89daf1914ab" providerId="Windows Live" clId="Web-{15781316-240B-4515-A6FA-8CDD780E0933}" dt="2018-09-05T09:05:17.853" v="270"/>
          <ac:graphicFrameMkLst>
            <pc:docMk/>
            <pc:sldMk cId="2486171842" sldId="269"/>
            <ac:graphicFrameMk id="39" creationId="{B1165CE8-3834-4EEB-AE9E-1B5552677BDC}"/>
          </ac:graphicFrameMkLst>
        </pc:graphicFrameChg>
        <pc:graphicFrameChg chg="add del mod modGraphic">
          <ac:chgData name="Hanliang Ding" userId="7968b89daf1914ab" providerId="Windows Live" clId="Web-{15781316-240B-4515-A6FA-8CDD780E0933}" dt="2018-09-05T09:04:14.414" v="254"/>
          <ac:graphicFrameMkLst>
            <pc:docMk/>
            <pc:sldMk cId="2486171842" sldId="269"/>
            <ac:graphicFrameMk id="41" creationId="{2133D62D-B926-4B47-B7BD-622BA2D7A9F0}"/>
          </ac:graphicFrameMkLst>
        </pc:graphicFrameChg>
        <pc:graphicFrameChg chg="add mod modGraphic">
          <ac:chgData name="Hanliang Ding" userId="7968b89daf1914ab" providerId="Windows Live" clId="Web-{15781316-240B-4515-A6FA-8CDD780E0933}" dt="2018-09-05T09:05:09.868" v="269"/>
          <ac:graphicFrameMkLst>
            <pc:docMk/>
            <pc:sldMk cId="2486171842" sldId="269"/>
            <ac:graphicFrameMk id="42" creationId="{E04F2F4E-F5E9-4BB7-962C-156A3C156577}"/>
          </ac:graphicFrameMkLst>
        </pc:graphicFrameChg>
        <pc:graphicFrameChg chg="add mod modGraphic">
          <ac:chgData name="Hanliang Ding" userId="7968b89daf1914ab" providerId="Windows Live" clId="Web-{15781316-240B-4515-A6FA-8CDD780E0933}" dt="2018-09-05T09:05:40.915" v="317"/>
          <ac:graphicFrameMkLst>
            <pc:docMk/>
            <pc:sldMk cId="2486171842" sldId="269"/>
            <ac:graphicFrameMk id="43" creationId="{14F83722-CD26-4F69-A2E2-9413F37389DA}"/>
          </ac:graphicFrameMkLst>
        </pc:graphicFrameChg>
        <pc:picChg chg="del">
          <ac:chgData name="Hanliang Ding" userId="7968b89daf1914ab" providerId="Windows Live" clId="Web-{15781316-240B-4515-A6FA-8CDD780E0933}" dt="2018-09-05T07:40:20.411" v="1"/>
          <ac:picMkLst>
            <pc:docMk/>
            <pc:sldMk cId="2486171842" sldId="269"/>
            <ac:picMk id="5" creationId="{AF0E3A56-E42C-4292-9ED5-30AA62A7AC26}"/>
          </ac:picMkLst>
        </pc:picChg>
        <pc:picChg chg="del">
          <ac:chgData name="Hanliang Ding" userId="7968b89daf1914ab" providerId="Windows Live" clId="Web-{15781316-240B-4515-A6FA-8CDD780E0933}" dt="2018-09-05T07:40:20.411" v="0"/>
          <ac:picMkLst>
            <pc:docMk/>
            <pc:sldMk cId="2486171842" sldId="269"/>
            <ac:picMk id="39" creationId="{F33A764D-A6E3-4616-B16C-3E4C7ECB7EBB}"/>
          </ac:picMkLst>
        </pc:picChg>
      </pc:sldChg>
      <pc:sldChg chg="del">
        <pc:chgData name="Hanliang Ding" userId="7968b89daf1914ab" providerId="Windows Live" clId="Web-{15781316-240B-4515-A6FA-8CDD780E0933}" dt="2018-09-05T07:40:25.911" v="2"/>
        <pc:sldMkLst>
          <pc:docMk/>
          <pc:sldMk cId="714587712" sldId="270"/>
        </pc:sldMkLst>
      </pc:sldChg>
      <pc:sldChg chg="addSp modSp modNotes">
        <pc:chgData name="Hanliang Ding" userId="7968b89daf1914ab" providerId="Windows Live" clId="Web-{15781316-240B-4515-A6FA-8CDD780E0933}" dt="2018-09-05T07:43:26.725" v="73"/>
        <pc:sldMkLst>
          <pc:docMk/>
          <pc:sldMk cId="901451276" sldId="272"/>
        </pc:sldMkLst>
        <pc:spChg chg="mod">
          <ac:chgData name="Hanliang Ding" userId="7968b89daf1914ab" providerId="Windows Live" clId="Web-{15781316-240B-4515-A6FA-8CDD780E0933}" dt="2018-09-05T07:42:08.506" v="30" actId="1076"/>
          <ac:spMkLst>
            <pc:docMk/>
            <pc:sldMk cId="901451276" sldId="272"/>
            <ac:spMk id="8" creationId="{802FBD42-11C0-4F64-86F9-05965A9AF2A4}"/>
          </ac:spMkLst>
        </pc:spChg>
        <pc:spChg chg="mod">
          <ac:chgData name="Hanliang Ding" userId="7968b89daf1914ab" providerId="Windows Live" clId="Web-{15781316-240B-4515-A6FA-8CDD780E0933}" dt="2018-09-05T07:42:08.553" v="32" actId="1076"/>
          <ac:spMkLst>
            <pc:docMk/>
            <pc:sldMk cId="901451276" sldId="272"/>
            <ac:spMk id="9" creationId="{0DC69336-16A5-4D80-9DCE-6FD0CA0B0D81}"/>
          </ac:spMkLst>
        </pc:spChg>
        <pc:spChg chg="mod">
          <ac:chgData name="Hanliang Ding" userId="7968b89daf1914ab" providerId="Windows Live" clId="Web-{15781316-240B-4515-A6FA-8CDD780E0933}" dt="2018-09-05T07:42:08.599" v="33" actId="1076"/>
          <ac:spMkLst>
            <pc:docMk/>
            <pc:sldMk cId="901451276" sldId="272"/>
            <ac:spMk id="10" creationId="{B3FB7B6C-F6D7-4652-B011-C5890D49F898}"/>
          </ac:spMkLst>
        </pc:spChg>
        <pc:spChg chg="mod">
          <ac:chgData name="Hanliang Ding" userId="7968b89daf1914ab" providerId="Windows Live" clId="Web-{15781316-240B-4515-A6FA-8CDD780E0933}" dt="2018-09-05T07:42:08.646" v="35" actId="1076"/>
          <ac:spMkLst>
            <pc:docMk/>
            <pc:sldMk cId="901451276" sldId="272"/>
            <ac:spMk id="12" creationId="{A336C831-D8E5-458C-BE2B-A150B1678D71}"/>
          </ac:spMkLst>
        </pc:spChg>
        <pc:spChg chg="mod">
          <ac:chgData name="Hanliang Ding" userId="7968b89daf1914ab" providerId="Windows Live" clId="Web-{15781316-240B-4515-A6FA-8CDD780E0933}" dt="2018-09-05T07:42:08.521" v="31" actId="1076"/>
          <ac:spMkLst>
            <pc:docMk/>
            <pc:sldMk cId="901451276" sldId="272"/>
            <ac:spMk id="14" creationId="{BB47B070-BDC1-4658-8873-0785C8E1C083}"/>
          </ac:spMkLst>
        </pc:spChg>
        <pc:spChg chg="mod">
          <ac:chgData name="Hanliang Ding" userId="7968b89daf1914ab" providerId="Windows Live" clId="Web-{15781316-240B-4515-A6FA-8CDD780E0933}" dt="2018-09-05T07:42:08.693" v="37" actId="1076"/>
          <ac:spMkLst>
            <pc:docMk/>
            <pc:sldMk cId="901451276" sldId="272"/>
            <ac:spMk id="15" creationId="{E133103F-622D-47BF-A3BB-B36AFA629AAE}"/>
          </ac:spMkLst>
        </pc:spChg>
        <pc:spChg chg="add mod">
          <ac:chgData name="Hanliang Ding" userId="7968b89daf1914ab" providerId="Windows Live" clId="Web-{15781316-240B-4515-A6FA-8CDD780E0933}" dt="2018-09-05T07:42:31.084" v="49" actId="14100"/>
          <ac:spMkLst>
            <pc:docMk/>
            <pc:sldMk cId="901451276" sldId="272"/>
            <ac:spMk id="21" creationId="{49BCF5F8-FAD5-418C-81DC-8F4EDB3A8E5D}"/>
          </ac:spMkLst>
        </pc:spChg>
        <pc:spChg chg="mod">
          <ac:chgData name="Hanliang Ding" userId="7968b89daf1914ab" providerId="Windows Live" clId="Web-{15781316-240B-4515-A6FA-8CDD780E0933}" dt="2018-09-05T07:42:08.740" v="39" actId="1076"/>
          <ac:spMkLst>
            <pc:docMk/>
            <pc:sldMk cId="901451276" sldId="272"/>
            <ac:spMk id="22" creationId="{B1CA4439-2B60-4C34-B50A-9D61671B194C}"/>
          </ac:spMkLst>
        </pc:spChg>
        <pc:spChg chg="mod">
          <ac:chgData name="Hanliang Ding" userId="7968b89daf1914ab" providerId="Windows Live" clId="Web-{15781316-240B-4515-A6FA-8CDD780E0933}" dt="2018-09-05T07:42:08.771" v="40" actId="1076"/>
          <ac:spMkLst>
            <pc:docMk/>
            <pc:sldMk cId="901451276" sldId="272"/>
            <ac:spMk id="23" creationId="{46C667E8-6F25-492D-ACD1-AFC236FE6DEA}"/>
          </ac:spMkLst>
        </pc:spChg>
        <pc:picChg chg="add mod modCrop">
          <ac:chgData name="Hanliang Ding" userId="7968b89daf1914ab" providerId="Windows Live" clId="Web-{15781316-240B-4515-A6FA-8CDD780E0933}" dt="2018-09-05T07:42:32.600" v="50" actId="1076"/>
          <ac:picMkLst>
            <pc:docMk/>
            <pc:sldMk cId="901451276" sldId="272"/>
            <ac:picMk id="3" creationId="{B1A6887D-FE77-467E-AEBA-31651D4AA6AE}"/>
          </ac:picMkLst>
        </pc:picChg>
        <pc:picChg chg="add mod modCrop">
          <ac:chgData name="Hanliang Ding" userId="7968b89daf1914ab" providerId="Windows Live" clId="Web-{15781316-240B-4515-A6FA-8CDD780E0933}" dt="2018-09-05T07:42:10.787" v="41" actId="1076"/>
          <ac:picMkLst>
            <pc:docMk/>
            <pc:sldMk cId="901451276" sldId="272"/>
            <ac:picMk id="11" creationId="{678387BE-F059-4948-8CF5-E767F4396F74}"/>
          </ac:picMkLst>
        </pc:picChg>
        <pc:cxnChg chg="mod">
          <ac:chgData name="Hanliang Ding" userId="7968b89daf1914ab" providerId="Windows Live" clId="Web-{15781316-240B-4515-A6FA-8CDD780E0933}" dt="2018-09-05T07:42:08.615" v="34" actId="1076"/>
          <ac:cxnSpMkLst>
            <pc:docMk/>
            <pc:sldMk cId="901451276" sldId="272"/>
            <ac:cxnSpMk id="5" creationId="{716BEE74-0E0F-438B-8217-B897F489DECD}"/>
          </ac:cxnSpMkLst>
        </pc:cxnChg>
        <pc:cxnChg chg="mod">
          <ac:chgData name="Hanliang Ding" userId="7968b89daf1914ab" providerId="Windows Live" clId="Web-{15781316-240B-4515-A6FA-8CDD780E0933}" dt="2018-09-05T07:42:08.662" v="36" actId="1076"/>
          <ac:cxnSpMkLst>
            <pc:docMk/>
            <pc:sldMk cId="901451276" sldId="272"/>
            <ac:cxnSpMk id="13" creationId="{1ED02734-3979-4ECA-A71A-0BECEEECED6A}"/>
          </ac:cxnSpMkLst>
        </pc:cxnChg>
        <pc:cxnChg chg="mod">
          <ac:chgData name="Hanliang Ding" userId="7968b89daf1914ab" providerId="Windows Live" clId="Web-{15781316-240B-4515-A6FA-8CDD780E0933}" dt="2018-09-05T07:42:08.709" v="38" actId="1076"/>
          <ac:cxnSpMkLst>
            <pc:docMk/>
            <pc:sldMk cId="901451276" sldId="272"/>
            <ac:cxnSpMk id="17" creationId="{ECD46236-3808-412B-A080-FF7C727394A1}"/>
          </ac:cxnSpMkLst>
        </pc:cxnChg>
        <pc:cxnChg chg="add mod">
          <ac:chgData name="Hanliang Ding" userId="7968b89daf1914ab" providerId="Windows Live" clId="Web-{15781316-240B-4515-A6FA-8CDD780E0933}" dt="2018-09-05T07:42:37.662" v="51" actId="14100"/>
          <ac:cxnSpMkLst>
            <pc:docMk/>
            <pc:sldMk cId="901451276" sldId="272"/>
            <ac:cxnSpMk id="20" creationId="{40052E02-D24D-437C-AF92-BD88DEF8F352}"/>
          </ac:cxnSpMkLst>
        </pc:cxnChg>
      </pc:sldChg>
      <pc:sldChg chg="modNotes">
        <pc:chgData name="Hanliang Ding" userId="7968b89daf1914ab" providerId="Windows Live" clId="Web-{15781316-240B-4515-A6FA-8CDD780E0933}" dt="2018-09-05T07:46:27.634" v="81"/>
        <pc:sldMkLst>
          <pc:docMk/>
          <pc:sldMk cId="4146457003" sldId="273"/>
        </pc:sldMkLst>
      </pc:sldChg>
      <pc:sldChg chg="modNotes">
        <pc:chgData name="Hanliang Ding" userId="7968b89daf1914ab" providerId="Windows Live" clId="Web-{15781316-240B-4515-A6FA-8CDD780E0933}" dt="2018-09-05T07:54:37.906" v="160"/>
        <pc:sldMkLst>
          <pc:docMk/>
          <pc:sldMk cId="1838440563" sldId="277"/>
        </pc:sldMkLst>
      </pc:sldChg>
    </pc:docChg>
  </pc:docChgLst>
  <pc:docChgLst>
    <pc:chgData name="Pat Mao" userId="acd697054f062c47" providerId="Windows Live" clId="Web-{E211C562-106E-44D4-B3E1-32FBC2674DB2}"/>
    <pc:docChg chg="modSld">
      <pc:chgData name="Pat Mao" userId="acd697054f062c47" providerId="Windows Live" clId="Web-{E211C562-106E-44D4-B3E1-32FBC2674DB2}" dt="2018-09-05T23:46:48.352" v="297"/>
      <pc:docMkLst>
        <pc:docMk/>
      </pc:docMkLst>
      <pc:sldChg chg="modNotes">
        <pc:chgData name="Pat Mao" userId="acd697054f062c47" providerId="Windows Live" clId="Web-{E211C562-106E-44D4-B3E1-32FBC2674DB2}" dt="2018-09-05T23:46:48.352" v="297"/>
        <pc:sldMkLst>
          <pc:docMk/>
          <pc:sldMk cId="2675843109" sldId="267"/>
        </pc:sldMkLst>
      </pc:sldChg>
      <pc:sldChg chg="modNotes">
        <pc:chgData name="Pat Mao" userId="acd697054f062c47" providerId="Windows Live" clId="Web-{E211C562-106E-44D4-B3E1-32FBC2674DB2}" dt="2018-09-05T23:41:38.990" v="183"/>
        <pc:sldMkLst>
          <pc:docMk/>
          <pc:sldMk cId="1838440563" sldId="277"/>
        </pc:sldMkLst>
      </pc:sldChg>
    </pc:docChg>
  </pc:docChgLst>
  <pc:docChgLst>
    <pc:chgData name="Hanliang Ding" userId="7968b89daf1914ab" providerId="Windows Live" clId="Web-{4BDD7C6C-BD32-402B-8CC2-7143398BC625}"/>
    <pc:docChg chg="modSld">
      <pc:chgData name="Hanliang Ding" userId="7968b89daf1914ab" providerId="Windows Live" clId="Web-{4BDD7C6C-BD32-402B-8CC2-7143398BC625}" dt="2018-10-07T06:14:19.163" v="112"/>
      <pc:docMkLst>
        <pc:docMk/>
      </pc:docMkLst>
      <pc:sldChg chg="modSp">
        <pc:chgData name="Hanliang Ding" userId="7968b89daf1914ab" providerId="Windows Live" clId="Web-{4BDD7C6C-BD32-402B-8CC2-7143398BC625}" dt="2018-10-06T09:27:24.900" v="2" actId="1076"/>
        <pc:sldMkLst>
          <pc:docMk/>
          <pc:sldMk cId="2486171842" sldId="269"/>
        </pc:sldMkLst>
        <pc:spChg chg="mod">
          <ac:chgData name="Hanliang Ding" userId="7968b89daf1914ab" providerId="Windows Live" clId="Web-{4BDD7C6C-BD32-402B-8CC2-7143398BC625}" dt="2018-10-06T09:27:24.900" v="2" actId="1076"/>
          <ac:spMkLst>
            <pc:docMk/>
            <pc:sldMk cId="2486171842" sldId="269"/>
            <ac:spMk id="38" creationId="{E818B3DC-D930-407A-9FA7-0A668128CB83}"/>
          </ac:spMkLst>
        </pc:spChg>
        <pc:graphicFrameChg chg="mod">
          <ac:chgData name="Hanliang Ding" userId="7968b89daf1914ab" providerId="Windows Live" clId="Web-{4BDD7C6C-BD32-402B-8CC2-7143398BC625}" dt="2018-10-06T09:27:21.397" v="1" actId="1076"/>
          <ac:graphicFrameMkLst>
            <pc:docMk/>
            <pc:sldMk cId="2486171842" sldId="269"/>
            <ac:graphicFrameMk id="39" creationId="{B1165CE8-3834-4EEB-AE9E-1B5552677BDC}"/>
          </ac:graphicFrameMkLst>
        </pc:graphicFrameChg>
      </pc:sldChg>
      <pc:sldChg chg="addSp delSp modSp">
        <pc:chgData name="Hanliang Ding" userId="7968b89daf1914ab" providerId="Windows Live" clId="Web-{4BDD7C6C-BD32-402B-8CC2-7143398BC625}" dt="2018-10-07T06:14:19.163" v="112"/>
        <pc:sldMkLst>
          <pc:docMk/>
          <pc:sldMk cId="2921557359" sldId="271"/>
        </pc:sldMkLst>
        <pc:spChg chg="add del">
          <ac:chgData name="Hanliang Ding" userId="7968b89daf1914ab" providerId="Windows Live" clId="Web-{4BDD7C6C-BD32-402B-8CC2-7143398BC625}" dt="2018-10-07T06:14:14.288" v="110"/>
          <ac:spMkLst>
            <pc:docMk/>
            <pc:sldMk cId="2921557359" sldId="271"/>
            <ac:spMk id="2" creationId="{83D5C33B-C744-4461-9C6D-5032F10C9125}"/>
          </ac:spMkLst>
        </pc:spChg>
        <pc:spChg chg="add del">
          <ac:chgData name="Hanliang Ding" userId="7968b89daf1914ab" providerId="Windows Live" clId="Web-{4BDD7C6C-BD32-402B-8CC2-7143398BC625}" dt="2018-10-07T06:14:19.163" v="112"/>
          <ac:spMkLst>
            <pc:docMk/>
            <pc:sldMk cId="2921557359" sldId="271"/>
            <ac:spMk id="4" creationId="{925323F9-A9D8-42F9-886A-3B1D88C951FE}"/>
          </ac:spMkLst>
        </pc:spChg>
        <pc:spChg chg="mod">
          <ac:chgData name="Hanliang Ding" userId="7968b89daf1914ab" providerId="Windows Live" clId="Web-{4BDD7C6C-BD32-402B-8CC2-7143398BC625}" dt="2018-10-07T06:14:01.429" v="103" actId="1076"/>
          <ac:spMkLst>
            <pc:docMk/>
            <pc:sldMk cId="2921557359" sldId="271"/>
            <ac:spMk id="5" creationId="{C917B8A5-7E97-47C9-A274-5D41D6653FAD}"/>
          </ac:spMkLst>
        </pc:spChg>
        <pc:spChg chg="add del">
          <ac:chgData name="Hanliang Ding" userId="7968b89daf1914ab" providerId="Windows Live" clId="Web-{4BDD7C6C-BD32-402B-8CC2-7143398BC625}" dt="2018-10-07T06:14:10.928" v="108"/>
          <ac:spMkLst>
            <pc:docMk/>
            <pc:sldMk cId="2921557359" sldId="271"/>
            <ac:spMk id="6" creationId="{24E88BA3-92F3-4D66-A221-33EAE8A9B013}"/>
          </ac:spMkLst>
        </pc:spChg>
        <pc:spChg chg="add del mod">
          <ac:chgData name="Hanliang Ding" userId="7968b89daf1914ab" providerId="Windows Live" clId="Web-{4BDD7C6C-BD32-402B-8CC2-7143398BC625}" dt="2018-10-07T06:14:19.163" v="112"/>
          <ac:spMkLst>
            <pc:docMk/>
            <pc:sldMk cId="2921557359" sldId="271"/>
            <ac:spMk id="7" creationId="{D98A141D-2184-438E-BE52-C2316EBD85FC}"/>
          </ac:spMkLst>
        </pc:spChg>
        <pc:spChg chg="add del mod">
          <ac:chgData name="Hanliang Ding" userId="7968b89daf1914ab" providerId="Windows Live" clId="Web-{4BDD7C6C-BD32-402B-8CC2-7143398BC625}" dt="2018-10-07T06:14:14.288" v="110"/>
          <ac:spMkLst>
            <pc:docMk/>
            <pc:sldMk cId="2921557359" sldId="271"/>
            <ac:spMk id="9" creationId="{CE3C840D-DBD7-4885-A98B-2ACE7BA5161B}"/>
          </ac:spMkLst>
        </pc:spChg>
        <pc:spChg chg="add del mod">
          <ac:chgData name="Hanliang Ding" userId="7968b89daf1914ab" providerId="Windows Live" clId="Web-{4BDD7C6C-BD32-402B-8CC2-7143398BC625}" dt="2018-10-07T06:14:10.928" v="108"/>
          <ac:spMkLst>
            <pc:docMk/>
            <pc:sldMk cId="2921557359" sldId="271"/>
            <ac:spMk id="12" creationId="{BE85DA8D-C339-4D0C-9513-9D8FF172CF46}"/>
          </ac:spMkLst>
        </pc:spChg>
        <pc:spChg chg="mod">
          <ac:chgData name="Hanliang Ding" userId="7968b89daf1914ab" providerId="Windows Live" clId="Web-{4BDD7C6C-BD32-402B-8CC2-7143398BC625}" dt="2018-10-07T06:14:01.429" v="101" actId="1076"/>
          <ac:spMkLst>
            <pc:docMk/>
            <pc:sldMk cId="2921557359" sldId="271"/>
            <ac:spMk id="13" creationId="{09D95C02-8088-4DD7-8E6F-196EBDEEBB83}"/>
          </ac:spMkLst>
        </pc:spChg>
        <pc:spChg chg="mod">
          <ac:chgData name="Hanliang Ding" userId="7968b89daf1914ab" providerId="Windows Live" clId="Web-{4BDD7C6C-BD32-402B-8CC2-7143398BC625}" dt="2018-10-07T06:14:01.429" v="100" actId="1076"/>
          <ac:spMkLst>
            <pc:docMk/>
            <pc:sldMk cId="2921557359" sldId="271"/>
            <ac:spMk id="17" creationId="{FA5D022C-19E4-4257-91E6-2F3D27E07C3B}"/>
          </ac:spMkLst>
        </pc:spChg>
        <pc:spChg chg="mod">
          <ac:chgData name="Hanliang Ding" userId="7968b89daf1914ab" providerId="Windows Live" clId="Web-{4BDD7C6C-BD32-402B-8CC2-7143398BC625}" dt="2018-10-07T06:14:01.429" v="99" actId="1076"/>
          <ac:spMkLst>
            <pc:docMk/>
            <pc:sldMk cId="2921557359" sldId="271"/>
            <ac:spMk id="19" creationId="{F2E75B9D-D65A-40DB-882C-28AB3368C198}"/>
          </ac:spMkLst>
        </pc:spChg>
        <pc:spChg chg="mod">
          <ac:chgData name="Hanliang Ding" userId="7968b89daf1914ab" providerId="Windows Live" clId="Web-{4BDD7C6C-BD32-402B-8CC2-7143398BC625}" dt="2018-10-07T06:14:01.429" v="98" actId="1076"/>
          <ac:spMkLst>
            <pc:docMk/>
            <pc:sldMk cId="2921557359" sldId="271"/>
            <ac:spMk id="21" creationId="{74D8C02B-9E68-42AF-8BE6-3FCAA881DA8F}"/>
          </ac:spMkLst>
        </pc:spChg>
        <pc:spChg chg="mod">
          <ac:chgData name="Hanliang Ding" userId="7968b89daf1914ab" providerId="Windows Live" clId="Web-{4BDD7C6C-BD32-402B-8CC2-7143398BC625}" dt="2018-10-07T06:14:01.429" v="97" actId="1076"/>
          <ac:spMkLst>
            <pc:docMk/>
            <pc:sldMk cId="2921557359" sldId="271"/>
            <ac:spMk id="23" creationId="{913A54D8-44BE-4B7A-BAF2-3296249B9DA2}"/>
          </ac:spMkLst>
        </pc:spChg>
        <pc:spChg chg="mod">
          <ac:chgData name="Hanliang Ding" userId="7968b89daf1914ab" providerId="Windows Live" clId="Web-{4BDD7C6C-BD32-402B-8CC2-7143398BC625}" dt="2018-10-07T06:14:01.429" v="104" actId="1076"/>
          <ac:spMkLst>
            <pc:docMk/>
            <pc:sldMk cId="2921557359" sldId="271"/>
            <ac:spMk id="25" creationId="{5E5700E9-5F64-4C47-8DC4-7AD016063101}"/>
          </ac:spMkLst>
        </pc:spChg>
        <pc:spChg chg="mod">
          <ac:chgData name="Hanliang Ding" userId="7968b89daf1914ab" providerId="Windows Live" clId="Web-{4BDD7C6C-BD32-402B-8CC2-7143398BC625}" dt="2018-10-07T06:14:01.429" v="96" actId="1076"/>
          <ac:spMkLst>
            <pc:docMk/>
            <pc:sldMk cId="2921557359" sldId="271"/>
            <ac:spMk id="27" creationId="{864923B8-22BB-47B9-A24A-219DC5E9DDB1}"/>
          </ac:spMkLst>
        </pc:spChg>
        <pc:spChg chg="mod">
          <ac:chgData name="Hanliang Ding" userId="7968b89daf1914ab" providerId="Windows Live" clId="Web-{4BDD7C6C-BD32-402B-8CC2-7143398BC625}" dt="2018-10-07T06:14:01.429" v="85" actId="1076"/>
          <ac:spMkLst>
            <pc:docMk/>
            <pc:sldMk cId="2921557359" sldId="271"/>
            <ac:spMk id="28" creationId="{6DDC0821-C8D0-4CF7-B08A-BE8E019ED0B0}"/>
          </ac:spMkLst>
        </pc:spChg>
        <pc:spChg chg="mod">
          <ac:chgData name="Hanliang Ding" userId="7968b89daf1914ab" providerId="Windows Live" clId="Web-{4BDD7C6C-BD32-402B-8CC2-7143398BC625}" dt="2018-10-07T06:14:01.429" v="84" actId="1076"/>
          <ac:spMkLst>
            <pc:docMk/>
            <pc:sldMk cId="2921557359" sldId="271"/>
            <ac:spMk id="29" creationId="{7E967BBA-7033-49AB-8F9F-BC6181C8B563}"/>
          </ac:spMkLst>
        </pc:spChg>
        <pc:spChg chg="mod">
          <ac:chgData name="Hanliang Ding" userId="7968b89daf1914ab" providerId="Windows Live" clId="Web-{4BDD7C6C-BD32-402B-8CC2-7143398BC625}" dt="2018-10-07T06:14:01.429" v="83" actId="1076"/>
          <ac:spMkLst>
            <pc:docMk/>
            <pc:sldMk cId="2921557359" sldId="271"/>
            <ac:spMk id="30" creationId="{03124D08-417B-4842-9801-555B1F79C52A}"/>
          </ac:spMkLst>
        </pc:spChg>
        <pc:spChg chg="add del mod">
          <ac:chgData name="Hanliang Ding" userId="7968b89daf1914ab" providerId="Windows Live" clId="Web-{4BDD7C6C-BD32-402B-8CC2-7143398BC625}" dt="2018-10-07T06:14:01.429" v="82" actId="1076"/>
          <ac:spMkLst>
            <pc:docMk/>
            <pc:sldMk cId="2921557359" sldId="271"/>
            <ac:spMk id="31" creationId="{F1410481-449A-4827-853A-04686D3C8165}"/>
          </ac:spMkLst>
        </pc:spChg>
        <pc:spChg chg="mod">
          <ac:chgData name="Hanliang Ding" userId="7968b89daf1914ab" providerId="Windows Live" clId="Web-{4BDD7C6C-BD32-402B-8CC2-7143398BC625}" dt="2018-10-07T06:14:01.429" v="95" actId="1076"/>
          <ac:spMkLst>
            <pc:docMk/>
            <pc:sldMk cId="2921557359" sldId="271"/>
            <ac:spMk id="35" creationId="{51FFE7E5-E47C-42A5-B4E8-EC8A59630244}"/>
          </ac:spMkLst>
        </pc:spChg>
        <pc:spChg chg="mod">
          <ac:chgData name="Hanliang Ding" userId="7968b89daf1914ab" providerId="Windows Live" clId="Web-{4BDD7C6C-BD32-402B-8CC2-7143398BC625}" dt="2018-10-07T06:14:01.429" v="94" actId="1076"/>
          <ac:spMkLst>
            <pc:docMk/>
            <pc:sldMk cId="2921557359" sldId="271"/>
            <ac:spMk id="39" creationId="{8CBDF1BB-0A5A-46EA-B917-2BCA513A494F}"/>
          </ac:spMkLst>
        </pc:spChg>
        <pc:spChg chg="mod">
          <ac:chgData name="Hanliang Ding" userId="7968b89daf1914ab" providerId="Windows Live" clId="Web-{4BDD7C6C-BD32-402B-8CC2-7143398BC625}" dt="2018-10-07T06:14:01.429" v="93" actId="1076"/>
          <ac:spMkLst>
            <pc:docMk/>
            <pc:sldMk cId="2921557359" sldId="271"/>
            <ac:spMk id="40" creationId="{7DF7C329-E128-4957-9986-7B779AECB08E}"/>
          </ac:spMkLst>
        </pc:spChg>
        <pc:spChg chg="mod">
          <ac:chgData name="Hanliang Ding" userId="7968b89daf1914ab" providerId="Windows Live" clId="Web-{4BDD7C6C-BD32-402B-8CC2-7143398BC625}" dt="2018-10-07T06:14:01.429" v="92" actId="1076"/>
          <ac:spMkLst>
            <pc:docMk/>
            <pc:sldMk cId="2921557359" sldId="271"/>
            <ac:spMk id="41" creationId="{E676AA5D-975F-4943-A865-93919ED681D8}"/>
          </ac:spMkLst>
        </pc:spChg>
        <pc:spChg chg="add del">
          <ac:chgData name="Hanliang Ding" userId="7968b89daf1914ab" providerId="Windows Live" clId="Web-{4BDD7C6C-BD32-402B-8CC2-7143398BC625}" dt="2018-10-07T06:14:06.022" v="105"/>
          <ac:spMkLst>
            <pc:docMk/>
            <pc:sldMk cId="2921557359" sldId="271"/>
            <ac:spMk id="48" creationId="{F2A9A323-3D71-4ABD-B52B-2D64A1038CFA}"/>
          </ac:spMkLst>
        </pc:spChg>
        <pc:picChg chg="mod">
          <ac:chgData name="Hanliang Ding" userId="7968b89daf1914ab" providerId="Windows Live" clId="Web-{4BDD7C6C-BD32-402B-8CC2-7143398BC625}" dt="2018-10-07T06:14:01.429" v="102" actId="1076"/>
          <ac:picMkLst>
            <pc:docMk/>
            <pc:sldMk cId="2921557359" sldId="271"/>
            <ac:picMk id="11" creationId="{08CC446F-A338-4D1B-9608-83D03BCA7837}"/>
          </ac:picMkLst>
        </pc:picChg>
        <pc:cxnChg chg="mod">
          <ac:chgData name="Hanliang Ding" userId="7968b89daf1914ab" providerId="Windows Live" clId="Web-{4BDD7C6C-BD32-402B-8CC2-7143398BC625}" dt="2018-10-07T06:14:01.429" v="91" actId="1076"/>
          <ac:cxnSpMkLst>
            <pc:docMk/>
            <pc:sldMk cId="2921557359" sldId="271"/>
            <ac:cxnSpMk id="42" creationId="{1E8C6D5F-2D15-4397-85F0-68CA23B095B7}"/>
          </ac:cxnSpMkLst>
        </pc:cxnChg>
        <pc:cxnChg chg="mod">
          <ac:chgData name="Hanliang Ding" userId="7968b89daf1914ab" providerId="Windows Live" clId="Web-{4BDD7C6C-BD32-402B-8CC2-7143398BC625}" dt="2018-10-07T06:14:01.429" v="90" actId="1076"/>
          <ac:cxnSpMkLst>
            <pc:docMk/>
            <pc:sldMk cId="2921557359" sldId="271"/>
            <ac:cxnSpMk id="43" creationId="{1E239F4D-C3FC-4A6F-B493-7459F52C45C7}"/>
          </ac:cxnSpMkLst>
        </pc:cxnChg>
        <pc:cxnChg chg="mod">
          <ac:chgData name="Hanliang Ding" userId="7968b89daf1914ab" providerId="Windows Live" clId="Web-{4BDD7C6C-BD32-402B-8CC2-7143398BC625}" dt="2018-10-07T06:14:01.429" v="89" actId="1076"/>
          <ac:cxnSpMkLst>
            <pc:docMk/>
            <pc:sldMk cId="2921557359" sldId="271"/>
            <ac:cxnSpMk id="44" creationId="{A4F67CBD-748F-4B64-95FF-7A929AA18607}"/>
          </ac:cxnSpMkLst>
        </pc:cxnChg>
        <pc:cxnChg chg="mod">
          <ac:chgData name="Hanliang Ding" userId="7968b89daf1914ab" providerId="Windows Live" clId="Web-{4BDD7C6C-BD32-402B-8CC2-7143398BC625}" dt="2018-10-07T06:14:01.429" v="88" actId="1076"/>
          <ac:cxnSpMkLst>
            <pc:docMk/>
            <pc:sldMk cId="2921557359" sldId="271"/>
            <ac:cxnSpMk id="45" creationId="{D1C03316-0D65-45B3-B2C6-E77D2DF8CF19}"/>
          </ac:cxnSpMkLst>
        </pc:cxnChg>
        <pc:cxnChg chg="mod">
          <ac:chgData name="Hanliang Ding" userId="7968b89daf1914ab" providerId="Windows Live" clId="Web-{4BDD7C6C-BD32-402B-8CC2-7143398BC625}" dt="2018-10-07T06:14:01.429" v="87" actId="1076"/>
          <ac:cxnSpMkLst>
            <pc:docMk/>
            <pc:sldMk cId="2921557359" sldId="271"/>
            <ac:cxnSpMk id="46" creationId="{418F16C5-93CE-49F3-B37D-BEC01E76ADDF}"/>
          </ac:cxnSpMkLst>
        </pc:cxnChg>
        <pc:cxnChg chg="mod">
          <ac:chgData name="Hanliang Ding" userId="7968b89daf1914ab" providerId="Windows Live" clId="Web-{4BDD7C6C-BD32-402B-8CC2-7143398BC625}" dt="2018-10-07T06:14:01.429" v="86" actId="1076"/>
          <ac:cxnSpMkLst>
            <pc:docMk/>
            <pc:sldMk cId="2921557359" sldId="271"/>
            <ac:cxnSpMk id="47" creationId="{3BD570EB-FC1A-41F2-9558-58516540621A}"/>
          </ac:cxnSpMkLst>
        </pc:cxnChg>
      </pc:sldChg>
    </pc:docChg>
  </pc:docChgLst>
  <pc:docChgLst>
    <pc:chgData name="Hanliang Ding" userId="7968b89daf1914ab" providerId="Windows Live" clId="Web-{357C4A6F-7278-40B5-9B1E-1394B2FCA5AE}"/>
    <pc:docChg chg="addSld modSld sldOrd">
      <pc:chgData name="Hanliang Ding" userId="7968b89daf1914ab" providerId="Windows Live" clId="Web-{357C4A6F-7278-40B5-9B1E-1394B2FCA5AE}" dt="2018-09-03T16:47:39.651" v="402"/>
      <pc:docMkLst>
        <pc:docMk/>
      </pc:docMkLst>
      <pc:sldChg chg="addSp delSp modSp new">
        <pc:chgData name="Hanliang Ding" userId="7968b89daf1914ab" providerId="Windows Live" clId="Web-{357C4A6F-7278-40B5-9B1E-1394B2FCA5AE}" dt="2018-09-03T16:21:05.371" v="169" actId="20577"/>
        <pc:sldMkLst>
          <pc:docMk/>
          <pc:sldMk cId="926761337" sldId="262"/>
        </pc:sldMkLst>
        <pc:spChg chg="mod">
          <ac:chgData name="Hanliang Ding" userId="7968b89daf1914ab" providerId="Windows Live" clId="Web-{357C4A6F-7278-40B5-9B1E-1394B2FCA5AE}" dt="2018-09-03T16:19:57.981" v="89" actId="20577"/>
          <ac:spMkLst>
            <pc:docMk/>
            <pc:sldMk cId="926761337" sldId="262"/>
            <ac:spMk id="2" creationId="{A8B6A186-841E-40B4-B316-CA25F77EE8BF}"/>
          </ac:spMkLst>
        </pc:spChg>
        <pc:spChg chg="del">
          <ac:chgData name="Hanliang Ding" userId="7968b89daf1914ab" providerId="Windows Live" clId="Web-{357C4A6F-7278-40B5-9B1E-1394B2FCA5AE}" dt="2018-09-03T07:53:30.459" v="3"/>
          <ac:spMkLst>
            <pc:docMk/>
            <pc:sldMk cId="926761337" sldId="262"/>
            <ac:spMk id="3" creationId="{5186621B-7CB6-4573-AB70-4A38C5CF8E42}"/>
          </ac:spMkLst>
        </pc:spChg>
        <pc:spChg chg="del">
          <ac:chgData name="Hanliang Ding" userId="7968b89daf1914ab" providerId="Windows Live" clId="Web-{357C4A6F-7278-40B5-9B1E-1394B2FCA5AE}" dt="2018-09-03T07:53:26.818" v="1"/>
          <ac:spMkLst>
            <pc:docMk/>
            <pc:sldMk cId="926761337" sldId="262"/>
            <ac:spMk id="4" creationId="{09A8496A-35F5-4BBC-B077-57DEC5AB66B7}"/>
          </ac:spMkLst>
        </pc:spChg>
        <pc:spChg chg="del">
          <ac:chgData name="Hanliang Ding" userId="7968b89daf1914ab" providerId="Windows Live" clId="Web-{357C4A6F-7278-40B5-9B1E-1394B2FCA5AE}" dt="2018-09-03T07:53:28.412" v="2"/>
          <ac:spMkLst>
            <pc:docMk/>
            <pc:sldMk cId="926761337" sldId="262"/>
            <ac:spMk id="5" creationId="{F8C620D9-9FD3-4708-ACBE-6D3ED02B37A1}"/>
          </ac:spMkLst>
        </pc:spChg>
        <pc:spChg chg="mod">
          <ac:chgData name="Hanliang Ding" userId="7968b89daf1914ab" providerId="Windows Live" clId="Web-{357C4A6F-7278-40B5-9B1E-1394B2FCA5AE}" dt="2018-09-03T16:21:05.371" v="169" actId="20577"/>
          <ac:spMkLst>
            <pc:docMk/>
            <pc:sldMk cId="926761337" sldId="262"/>
            <ac:spMk id="6" creationId="{9A9B5BCA-52F4-44D7-9771-B6816725DC3C}"/>
          </ac:spMkLst>
        </pc:spChg>
        <pc:spChg chg="add mod">
          <ac:chgData name="Hanliang Ding" userId="7968b89daf1914ab" providerId="Windows Live" clId="Web-{357C4A6F-7278-40B5-9B1E-1394B2FCA5AE}" dt="2018-09-03T07:53:47.287" v="17" actId="1076"/>
          <ac:spMkLst>
            <pc:docMk/>
            <pc:sldMk cId="926761337" sldId="262"/>
            <ac:spMk id="9" creationId="{F1519C47-522F-4C31-97D6-FB01DD004092}"/>
          </ac:spMkLst>
        </pc:spChg>
        <pc:spChg chg="add mod">
          <ac:chgData name="Hanliang Ding" userId="7968b89daf1914ab" providerId="Windows Live" clId="Web-{357C4A6F-7278-40B5-9B1E-1394B2FCA5AE}" dt="2018-09-03T16:18:30.996" v="66" actId="1076"/>
          <ac:spMkLst>
            <pc:docMk/>
            <pc:sldMk cId="926761337" sldId="262"/>
            <ac:spMk id="10" creationId="{A5A33E9F-39D0-4790-BE64-C7688AEB5ADB}"/>
          </ac:spMkLst>
        </pc:spChg>
        <pc:spChg chg="add mod">
          <ac:chgData name="Hanliang Ding" userId="7968b89daf1914ab" providerId="Windows Live" clId="Web-{357C4A6F-7278-40B5-9B1E-1394B2FCA5AE}" dt="2018-09-03T07:54:26.724" v="27" actId="1076"/>
          <ac:spMkLst>
            <pc:docMk/>
            <pc:sldMk cId="926761337" sldId="262"/>
            <ac:spMk id="15" creationId="{B53667E5-64E0-4A4B-8F92-3F475AA92295}"/>
          </ac:spMkLst>
        </pc:spChg>
        <pc:spChg chg="add mod">
          <ac:chgData name="Hanliang Ding" userId="7968b89daf1914ab" providerId="Windows Live" clId="Web-{357C4A6F-7278-40B5-9B1E-1394B2FCA5AE}" dt="2018-09-03T07:53:59.959" v="19" actId="1076"/>
          <ac:spMkLst>
            <pc:docMk/>
            <pc:sldMk cId="926761337" sldId="262"/>
            <ac:spMk id="16" creationId="{808C1CB5-57CD-4AF8-9531-58B4D298730C}"/>
          </ac:spMkLst>
        </pc:spChg>
        <pc:spChg chg="add mod ord">
          <ac:chgData name="Hanliang Ding" userId="7968b89daf1914ab" providerId="Windows Live" clId="Web-{357C4A6F-7278-40B5-9B1E-1394B2FCA5AE}" dt="2018-09-03T16:18:18.387" v="63"/>
          <ac:spMkLst>
            <pc:docMk/>
            <pc:sldMk cId="926761337" sldId="262"/>
            <ac:spMk id="17" creationId="{883AEBA2-689B-4BAD-AE7F-EDC72054EFC6}"/>
          </ac:spMkLst>
        </pc:spChg>
        <pc:spChg chg="add mod">
          <ac:chgData name="Hanliang Ding" userId="7968b89daf1914ab" providerId="Windows Live" clId="Web-{357C4A6F-7278-40B5-9B1E-1394B2FCA5AE}" dt="2018-09-03T16:17:54.278" v="56" actId="1076"/>
          <ac:spMkLst>
            <pc:docMk/>
            <pc:sldMk cId="926761337" sldId="262"/>
            <ac:spMk id="20" creationId="{CE79EFF3-74C1-4554-89A7-754CD3150F6F}"/>
          </ac:spMkLst>
        </pc:spChg>
        <pc:spChg chg="add mod">
          <ac:chgData name="Hanliang Ding" userId="7968b89daf1914ab" providerId="Windows Live" clId="Web-{357C4A6F-7278-40B5-9B1E-1394B2FCA5AE}" dt="2018-09-03T16:18:07.606" v="61" actId="1076"/>
          <ac:spMkLst>
            <pc:docMk/>
            <pc:sldMk cId="926761337" sldId="262"/>
            <ac:spMk id="21" creationId="{277D0A83-342F-4FE9-9ECD-95447C1A433E}"/>
          </ac:spMkLst>
        </pc:spChg>
        <pc:picChg chg="add mod">
          <ac:chgData name="Hanliang Ding" userId="7968b89daf1914ab" providerId="Windows Live" clId="Web-{357C4A6F-7278-40B5-9B1E-1394B2FCA5AE}" dt="2018-09-03T16:19:24.606" v="77" actId="1076"/>
          <ac:picMkLst>
            <pc:docMk/>
            <pc:sldMk cId="926761337" sldId="262"/>
            <ac:picMk id="3" creationId="{A737C61F-CBDD-4D9C-ABDC-EA33E9EB5F3D}"/>
          </ac:picMkLst>
        </pc:picChg>
        <pc:picChg chg="add mod">
          <ac:chgData name="Hanliang Ding" userId="7968b89daf1914ab" providerId="Windows Live" clId="Web-{357C4A6F-7278-40B5-9B1E-1394B2FCA5AE}" dt="2018-09-03T16:19:17.621" v="76" actId="1076"/>
          <ac:picMkLst>
            <pc:docMk/>
            <pc:sldMk cId="926761337" sldId="262"/>
            <ac:picMk id="5" creationId="{848BBD9F-9FD3-49AB-A8C0-7A9A8DC88DAA}"/>
          </ac:picMkLst>
        </pc:picChg>
        <pc:picChg chg="add mod">
          <ac:chgData name="Hanliang Ding" userId="7968b89daf1914ab" providerId="Windows Live" clId="Web-{357C4A6F-7278-40B5-9B1E-1394B2FCA5AE}" dt="2018-09-03T16:17:36.606" v="51" actId="1076"/>
          <ac:picMkLst>
            <pc:docMk/>
            <pc:sldMk cId="926761337" sldId="262"/>
            <ac:picMk id="7" creationId="{97F992B3-5A07-4242-AC07-876E1BA15A32}"/>
          </ac:picMkLst>
        </pc:picChg>
        <pc:picChg chg="add mod ord">
          <ac:chgData name="Hanliang Ding" userId="7968b89daf1914ab" providerId="Windows Live" clId="Web-{357C4A6F-7278-40B5-9B1E-1394B2FCA5AE}" dt="2018-09-03T07:55:12.146" v="35"/>
          <ac:picMkLst>
            <pc:docMk/>
            <pc:sldMk cId="926761337" sldId="262"/>
            <ac:picMk id="8" creationId="{C333FA8C-3826-412C-8B0A-3EFEE31C354B}"/>
          </ac:picMkLst>
        </pc:picChg>
        <pc:picChg chg="add mod">
          <ac:chgData name="Hanliang Ding" userId="7968b89daf1914ab" providerId="Windows Live" clId="Web-{357C4A6F-7278-40B5-9B1E-1394B2FCA5AE}" dt="2018-09-03T16:18:26.653" v="65" actId="1076"/>
          <ac:picMkLst>
            <pc:docMk/>
            <pc:sldMk cId="926761337" sldId="262"/>
            <ac:picMk id="11" creationId="{B15FEDFE-E0D6-486B-AF2F-77C2FE090F3B}"/>
          </ac:picMkLst>
        </pc:picChg>
        <pc:picChg chg="add mod">
          <ac:chgData name="Hanliang Ding" userId="7968b89daf1914ab" providerId="Windows Live" clId="Web-{357C4A6F-7278-40B5-9B1E-1394B2FCA5AE}" dt="2018-09-03T16:17:38.840" v="52" actId="1076"/>
          <ac:picMkLst>
            <pc:docMk/>
            <pc:sldMk cId="926761337" sldId="262"/>
            <ac:picMk id="13" creationId="{77CCFEB1-CB96-4EC8-BEE6-2502F3D4BBF8}"/>
          </ac:picMkLst>
        </pc:picChg>
        <pc:picChg chg="add mod">
          <ac:chgData name="Hanliang Ding" userId="7968b89daf1914ab" providerId="Windows Live" clId="Web-{357C4A6F-7278-40B5-9B1E-1394B2FCA5AE}" dt="2018-09-03T16:17:42.434" v="53" actId="1076"/>
          <ac:picMkLst>
            <pc:docMk/>
            <pc:sldMk cId="926761337" sldId="262"/>
            <ac:picMk id="14" creationId="{C3BE4728-EB91-45E2-8C2D-99F4DDBDBC9F}"/>
          </ac:picMkLst>
        </pc:picChg>
        <pc:picChg chg="add mod">
          <ac:chgData name="Hanliang Ding" userId="7968b89daf1914ab" providerId="Windows Live" clId="Web-{357C4A6F-7278-40B5-9B1E-1394B2FCA5AE}" dt="2018-09-03T16:19:49.465" v="83" actId="1076"/>
          <ac:picMkLst>
            <pc:docMk/>
            <pc:sldMk cId="926761337" sldId="262"/>
            <ac:picMk id="23" creationId="{4D998102-E245-4EF4-A973-90AEADCF0224}"/>
          </ac:picMkLst>
        </pc:picChg>
        <pc:picChg chg="add mod">
          <ac:chgData name="Hanliang Ding" userId="7968b89daf1914ab" providerId="Windows Live" clId="Web-{357C4A6F-7278-40B5-9B1E-1394B2FCA5AE}" dt="2018-09-03T16:19:41.528" v="81" actId="1076"/>
          <ac:picMkLst>
            <pc:docMk/>
            <pc:sldMk cId="926761337" sldId="262"/>
            <ac:picMk id="25" creationId="{8F859545-F491-49C7-B228-84877B484295}"/>
          </ac:picMkLst>
        </pc:picChg>
        <pc:cxnChg chg="add del mod">
          <ac:chgData name="Hanliang Ding" userId="7968b89daf1914ab" providerId="Windows Live" clId="Web-{357C4A6F-7278-40B5-9B1E-1394B2FCA5AE}" dt="2018-09-03T16:17:21.481" v="49"/>
          <ac:cxnSpMkLst>
            <pc:docMk/>
            <pc:sldMk cId="926761337" sldId="262"/>
            <ac:cxnSpMk id="12" creationId="{B85F1D9F-3C54-4033-AA33-13C7ACB3F7DC}"/>
          </ac:cxnSpMkLst>
        </pc:cxnChg>
        <pc:cxnChg chg="add mod">
          <ac:chgData name="Hanliang Ding" userId="7968b89daf1914ab" providerId="Windows Live" clId="Web-{357C4A6F-7278-40B5-9B1E-1394B2FCA5AE}" dt="2018-09-03T16:16:38.135" v="43" actId="14100"/>
          <ac:cxnSpMkLst>
            <pc:docMk/>
            <pc:sldMk cId="926761337" sldId="262"/>
            <ac:cxnSpMk id="18" creationId="{43FBF5BD-D323-4DF7-B97B-4ED5DC4D172A}"/>
          </ac:cxnSpMkLst>
        </pc:cxnChg>
        <pc:cxnChg chg="add mod">
          <ac:chgData name="Hanliang Ding" userId="7968b89daf1914ab" providerId="Windows Live" clId="Web-{357C4A6F-7278-40B5-9B1E-1394B2FCA5AE}" dt="2018-09-03T07:54:18.224" v="23" actId="1076"/>
          <ac:cxnSpMkLst>
            <pc:docMk/>
            <pc:sldMk cId="926761337" sldId="262"/>
            <ac:cxnSpMk id="19" creationId="{49427753-A5CF-4A41-82FA-93D9A3174017}"/>
          </ac:cxnSpMkLst>
        </pc:cxnChg>
      </pc:sldChg>
      <pc:sldChg chg="addSp delSp modSp new ord">
        <pc:chgData name="Hanliang Ding" userId="7968b89daf1914ab" providerId="Windows Live" clId="Web-{357C4A6F-7278-40B5-9B1E-1394B2FCA5AE}" dt="2018-09-03T16:47:39.651" v="402"/>
        <pc:sldMkLst>
          <pc:docMk/>
          <pc:sldMk cId="2675843109" sldId="267"/>
        </pc:sldMkLst>
        <pc:spChg chg="mod">
          <ac:chgData name="Hanliang Ding" userId="7968b89daf1914ab" providerId="Windows Live" clId="Web-{357C4A6F-7278-40B5-9B1E-1394B2FCA5AE}" dt="2018-09-03T16:39:16.256" v="275" actId="20577"/>
          <ac:spMkLst>
            <pc:docMk/>
            <pc:sldMk cId="2675843109" sldId="267"/>
            <ac:spMk id="2" creationId="{DD7C3418-64F7-4182-A835-3494E3DE1DF2}"/>
          </ac:spMkLst>
        </pc:spChg>
        <pc:spChg chg="del">
          <ac:chgData name="Hanliang Ding" userId="7968b89daf1914ab" providerId="Windows Live" clId="Web-{357C4A6F-7278-40B5-9B1E-1394B2FCA5AE}" dt="2018-09-03T16:29:07.918" v="175"/>
          <ac:spMkLst>
            <pc:docMk/>
            <pc:sldMk cId="2675843109" sldId="267"/>
            <ac:spMk id="3" creationId="{8D706C68-945D-42BD-9ED0-0DFB9EF0B907}"/>
          </ac:spMkLst>
        </pc:spChg>
        <pc:spChg chg="del">
          <ac:chgData name="Hanliang Ding" userId="7968b89daf1914ab" providerId="Windows Live" clId="Web-{357C4A6F-7278-40B5-9B1E-1394B2FCA5AE}" dt="2018-09-03T16:29:04.262" v="173"/>
          <ac:spMkLst>
            <pc:docMk/>
            <pc:sldMk cId="2675843109" sldId="267"/>
            <ac:spMk id="4" creationId="{DDF0319C-5624-4958-A94D-CC8F11488DE8}"/>
          </ac:spMkLst>
        </pc:spChg>
        <pc:spChg chg="del">
          <ac:chgData name="Hanliang Ding" userId="7968b89daf1914ab" providerId="Windows Live" clId="Web-{357C4A6F-7278-40B5-9B1E-1394B2FCA5AE}" dt="2018-09-03T16:29:06.403" v="174"/>
          <ac:spMkLst>
            <pc:docMk/>
            <pc:sldMk cId="2675843109" sldId="267"/>
            <ac:spMk id="5" creationId="{A3906EEA-49BF-4D97-A774-FF361E52D9A2}"/>
          </ac:spMkLst>
        </pc:spChg>
        <pc:spChg chg="mod">
          <ac:chgData name="Hanliang Ding" userId="7968b89daf1914ab" providerId="Windows Live" clId="Web-{357C4A6F-7278-40B5-9B1E-1394B2FCA5AE}" dt="2018-09-03T16:39:43.928" v="398" actId="20577"/>
          <ac:spMkLst>
            <pc:docMk/>
            <pc:sldMk cId="2675843109" sldId="267"/>
            <ac:spMk id="6" creationId="{F7D48840-2C0F-4670-80BA-87DB321128EF}"/>
          </ac:spMkLst>
        </pc:spChg>
        <pc:spChg chg="add mod">
          <ac:chgData name="Hanliang Ding" userId="7968b89daf1914ab" providerId="Windows Live" clId="Web-{357C4A6F-7278-40B5-9B1E-1394B2FCA5AE}" dt="2018-09-03T16:29:41.981" v="227" actId="1076"/>
          <ac:spMkLst>
            <pc:docMk/>
            <pc:sldMk cId="2675843109" sldId="267"/>
            <ac:spMk id="18" creationId="{771D55EC-46F6-44E9-8D4C-A60C1559C96D}"/>
          </ac:spMkLst>
        </pc:spChg>
        <pc:spChg chg="add mod">
          <ac:chgData name="Hanliang Ding" userId="7968b89daf1914ab" providerId="Windows Live" clId="Web-{357C4A6F-7278-40B5-9B1E-1394B2FCA5AE}" dt="2018-09-03T16:29:52.903" v="230" actId="14100"/>
          <ac:spMkLst>
            <pc:docMk/>
            <pc:sldMk cId="2675843109" sldId="267"/>
            <ac:spMk id="19" creationId="{3F982214-77AF-4461-8825-9CF8E2F71324}"/>
          </ac:spMkLst>
        </pc:spChg>
        <pc:spChg chg="add mod">
          <ac:chgData name="Hanliang Ding" userId="7968b89daf1914ab" providerId="Windows Live" clId="Web-{357C4A6F-7278-40B5-9B1E-1394B2FCA5AE}" dt="2018-09-03T16:30:11.325" v="235" actId="1076"/>
          <ac:spMkLst>
            <pc:docMk/>
            <pc:sldMk cId="2675843109" sldId="267"/>
            <ac:spMk id="20" creationId="{A62DB6AC-CA9B-42C4-B365-862651E2097F}"/>
          </ac:spMkLst>
        </pc:spChg>
        <pc:spChg chg="add mod">
          <ac:chgData name="Hanliang Ding" userId="7968b89daf1914ab" providerId="Windows Live" clId="Web-{357C4A6F-7278-40B5-9B1E-1394B2FCA5AE}" dt="2018-09-03T16:30:29.653" v="239" actId="1076"/>
          <ac:spMkLst>
            <pc:docMk/>
            <pc:sldMk cId="2675843109" sldId="267"/>
            <ac:spMk id="21" creationId="{A4C0163D-6D49-4711-B4E2-0773FA503ADD}"/>
          </ac:spMkLst>
        </pc:spChg>
        <pc:spChg chg="add mod">
          <ac:chgData name="Hanliang Ding" userId="7968b89daf1914ab" providerId="Windows Live" clId="Web-{357C4A6F-7278-40B5-9B1E-1394B2FCA5AE}" dt="2018-09-03T16:30:58.746" v="247" actId="14100"/>
          <ac:spMkLst>
            <pc:docMk/>
            <pc:sldMk cId="2675843109" sldId="267"/>
            <ac:spMk id="22" creationId="{20ABF87D-6F62-4B4E-80BF-350A377114B4}"/>
          </ac:spMkLst>
        </pc:spChg>
        <pc:spChg chg="add mod">
          <ac:chgData name="Hanliang Ding" userId="7968b89daf1914ab" providerId="Windows Live" clId="Web-{357C4A6F-7278-40B5-9B1E-1394B2FCA5AE}" dt="2018-09-03T16:31:50.246" v="266" actId="1076"/>
          <ac:spMkLst>
            <pc:docMk/>
            <pc:sldMk cId="2675843109" sldId="267"/>
            <ac:spMk id="24" creationId="{9347A23A-670A-4649-B4DA-51F05C957C80}"/>
          </ac:spMkLst>
        </pc:spChg>
        <pc:picChg chg="add mod">
          <ac:chgData name="Hanliang Ding" userId="7968b89daf1914ab" providerId="Windows Live" clId="Web-{357C4A6F-7278-40B5-9B1E-1394B2FCA5AE}" dt="2018-09-03T16:29:45.481" v="228" actId="1076"/>
          <ac:picMkLst>
            <pc:docMk/>
            <pc:sldMk cId="2675843109" sldId="267"/>
            <ac:picMk id="7" creationId="{6D6640A3-9097-4C63-827B-89F06AA3B7B4}"/>
          </ac:picMkLst>
        </pc:picChg>
        <pc:picChg chg="add mod">
          <ac:chgData name="Hanliang Ding" userId="7968b89daf1914ab" providerId="Windows Live" clId="Web-{357C4A6F-7278-40B5-9B1E-1394B2FCA5AE}" dt="2018-09-03T16:30:54.512" v="246" actId="1076"/>
          <ac:picMkLst>
            <pc:docMk/>
            <pc:sldMk cId="2675843109" sldId="267"/>
            <ac:picMk id="8" creationId="{0AB2817B-1D4E-4D21-9F6C-4F28AC9603D7}"/>
          </ac:picMkLst>
        </pc:picChg>
        <pc:picChg chg="add mod">
          <ac:chgData name="Hanliang Ding" userId="7968b89daf1914ab" providerId="Windows Live" clId="Web-{357C4A6F-7278-40B5-9B1E-1394B2FCA5AE}" dt="2018-09-03T16:31:02.309" v="248" actId="1076"/>
          <ac:picMkLst>
            <pc:docMk/>
            <pc:sldMk cId="2675843109" sldId="267"/>
            <ac:picMk id="9" creationId="{4DF5203D-8D8B-438B-8C50-B8F68FC7A7BD}"/>
          </ac:picMkLst>
        </pc:picChg>
        <pc:picChg chg="add mod">
          <ac:chgData name="Hanliang Ding" userId="7968b89daf1914ab" providerId="Windows Live" clId="Web-{357C4A6F-7278-40B5-9B1E-1394B2FCA5AE}" dt="2018-09-03T16:30:31.903" v="240" actId="1076"/>
          <ac:picMkLst>
            <pc:docMk/>
            <pc:sldMk cId="2675843109" sldId="267"/>
            <ac:picMk id="10" creationId="{16E1F905-B1F5-407A-A68C-627D0D79EF44}"/>
          </ac:picMkLst>
        </pc:picChg>
        <pc:picChg chg="add mod">
          <ac:chgData name="Hanliang Ding" userId="7968b89daf1914ab" providerId="Windows Live" clId="Web-{357C4A6F-7278-40B5-9B1E-1394B2FCA5AE}" dt="2018-09-03T16:30:15.621" v="236" actId="1076"/>
          <ac:picMkLst>
            <pc:docMk/>
            <pc:sldMk cId="2675843109" sldId="267"/>
            <ac:picMk id="11" creationId="{A9F5FEC6-35C3-402E-B215-DFE123B5D804}"/>
          </ac:picMkLst>
        </pc:picChg>
        <pc:picChg chg="add mod">
          <ac:chgData name="Hanliang Ding" userId="7968b89daf1914ab" providerId="Windows Live" clId="Web-{357C4A6F-7278-40B5-9B1E-1394B2FCA5AE}" dt="2018-09-03T16:29:27.950" v="210" actId="1076"/>
          <ac:picMkLst>
            <pc:docMk/>
            <pc:sldMk cId="2675843109" sldId="267"/>
            <ac:picMk id="12" creationId="{BBE6090D-EA50-4D97-A90F-59B831D643AF}"/>
          </ac:picMkLst>
        </pc:picChg>
        <pc:cxnChg chg="add mod">
          <ac:chgData name="Hanliang Ding" userId="7968b89daf1914ab" providerId="Windows Live" clId="Web-{357C4A6F-7278-40B5-9B1E-1394B2FCA5AE}" dt="2018-09-03T16:30:02.809" v="233" actId="14100"/>
          <ac:cxnSpMkLst>
            <pc:docMk/>
            <pc:sldMk cId="2675843109" sldId="267"/>
            <ac:cxnSpMk id="13" creationId="{96FB239F-F608-4B82-B3FF-E90D67787F2E}"/>
          </ac:cxnSpMkLst>
        </pc:cxnChg>
        <pc:cxnChg chg="add mod">
          <ac:chgData name="Hanliang Ding" userId="7968b89daf1914ab" providerId="Windows Live" clId="Web-{357C4A6F-7278-40B5-9B1E-1394B2FCA5AE}" dt="2018-09-03T16:30:24.012" v="238" actId="14100"/>
          <ac:cxnSpMkLst>
            <pc:docMk/>
            <pc:sldMk cId="2675843109" sldId="267"/>
            <ac:cxnSpMk id="14" creationId="{0F51F20D-F98F-427C-A201-6E617481B0CC}"/>
          </ac:cxnSpMkLst>
        </pc:cxnChg>
        <pc:cxnChg chg="add mod">
          <ac:chgData name="Hanliang Ding" userId="7968b89daf1914ab" providerId="Windows Live" clId="Web-{357C4A6F-7278-40B5-9B1E-1394B2FCA5AE}" dt="2018-09-03T16:31:09.200" v="249" actId="14100"/>
          <ac:cxnSpMkLst>
            <pc:docMk/>
            <pc:sldMk cId="2675843109" sldId="267"/>
            <ac:cxnSpMk id="15" creationId="{91351CE4-93FC-4FD2-B42C-11DFE2FE1DC4}"/>
          </ac:cxnSpMkLst>
        </pc:cxnChg>
        <pc:cxnChg chg="add mod">
          <ac:chgData name="Hanliang Ding" userId="7968b89daf1914ab" providerId="Windows Live" clId="Web-{357C4A6F-7278-40B5-9B1E-1394B2FCA5AE}" dt="2018-09-03T16:30:45.606" v="244" actId="14100"/>
          <ac:cxnSpMkLst>
            <pc:docMk/>
            <pc:sldMk cId="2675843109" sldId="267"/>
            <ac:cxnSpMk id="16" creationId="{7F31C2EB-00EB-4165-BA3A-21C51C19E0DC}"/>
          </ac:cxnSpMkLst>
        </pc:cxnChg>
        <pc:cxnChg chg="add del mod">
          <ac:chgData name="Hanliang Ding" userId="7968b89daf1914ab" providerId="Windows Live" clId="Web-{357C4A6F-7278-40B5-9B1E-1394B2FCA5AE}" dt="2018-09-03T16:31:23.528" v="253"/>
          <ac:cxnSpMkLst>
            <pc:docMk/>
            <pc:sldMk cId="2675843109" sldId="267"/>
            <ac:cxnSpMk id="17" creationId="{779B029B-D3BB-4101-8F3B-231929E739D9}"/>
          </ac:cxnSpMkLst>
        </pc:cxnChg>
        <pc:cxnChg chg="add mod">
          <ac:chgData name="Hanliang Ding" userId="7968b89daf1914ab" providerId="Windows Live" clId="Web-{357C4A6F-7278-40B5-9B1E-1394B2FCA5AE}" dt="2018-09-03T16:31:17.965" v="252" actId="14100"/>
          <ac:cxnSpMkLst>
            <pc:docMk/>
            <pc:sldMk cId="2675843109" sldId="267"/>
            <ac:cxnSpMk id="23" creationId="{B2C36890-7619-4AEE-A83C-5352F4462482}"/>
          </ac:cxnSpMkLst>
        </pc:cxnChg>
      </pc:sldChg>
      <pc:sldChg chg="new">
        <pc:chgData name="Hanliang Ding" userId="7968b89daf1914ab" providerId="Windows Live" clId="Web-{357C4A6F-7278-40B5-9B1E-1394B2FCA5AE}" dt="2018-09-03T16:43:28.651" v="401"/>
        <pc:sldMkLst>
          <pc:docMk/>
          <pc:sldMk cId="227532832" sldId="268"/>
        </pc:sldMkLst>
      </pc:sldChg>
    </pc:docChg>
  </pc:docChgLst>
  <pc:docChgLst>
    <pc:chgData name="Hanliang Ding" userId="7968b89daf1914ab" providerId="Windows Live" clId="Web-{1FA86A31-EAF0-4118-8E9D-561F1D2FD2E8}"/>
    <pc:docChg chg="modSld">
      <pc:chgData name="Hanliang Ding" userId="7968b89daf1914ab" providerId="Windows Live" clId="Web-{1FA86A31-EAF0-4118-8E9D-561F1D2FD2E8}" dt="2018-09-05T10:40:04.967" v="3"/>
      <pc:docMkLst>
        <pc:docMk/>
      </pc:docMkLst>
      <pc:sldChg chg="modNotes">
        <pc:chgData name="Hanliang Ding" userId="7968b89daf1914ab" providerId="Windows Live" clId="Web-{1FA86A31-EAF0-4118-8E9D-561F1D2FD2E8}" dt="2018-09-05T10:40:04.967" v="3"/>
        <pc:sldMkLst>
          <pc:docMk/>
          <pc:sldMk cId="227532832" sldId="268"/>
        </pc:sldMkLst>
      </pc:sldChg>
    </pc:docChg>
  </pc:docChgLst>
  <pc:docChgLst>
    <pc:chgData name="Pat Mao" userId="acd697054f062c47" providerId="LiveId" clId="{CDF44DA5-965A-46D2-9057-2289C20A9906}"/>
    <pc:docChg chg="undo custSel addSld delSld modSld sldOrd">
      <pc:chgData name="Pat Mao" userId="acd697054f062c47" providerId="LiveId" clId="{CDF44DA5-965A-46D2-9057-2289C20A9906}" dt="2018-09-03T20:51:38.411" v="2514" actId="20577"/>
      <pc:docMkLst>
        <pc:docMk/>
      </pc:docMkLst>
      <pc:sldChg chg="addSp delSp modSp ord">
        <pc:chgData name="Pat Mao" userId="acd697054f062c47" providerId="LiveId" clId="{CDF44DA5-965A-46D2-9057-2289C20A9906}" dt="2018-09-03T20:51:38.411" v="2514" actId="20577"/>
        <pc:sldMkLst>
          <pc:docMk/>
          <pc:sldMk cId="926761337" sldId="262"/>
        </pc:sldMkLst>
        <pc:spChg chg="del">
          <ac:chgData name="Pat Mao" userId="acd697054f062c47" providerId="LiveId" clId="{CDF44DA5-965A-46D2-9057-2289C20A9906}" dt="2018-09-03T16:55:16.529" v="40" actId="478"/>
          <ac:spMkLst>
            <pc:docMk/>
            <pc:sldMk cId="926761337" sldId="262"/>
            <ac:spMk id="2" creationId="{A8B6A186-841E-40B4-B316-CA25F77EE8BF}"/>
          </ac:spMkLst>
        </pc:spChg>
        <pc:spChg chg="del">
          <ac:chgData name="Pat Mao" userId="acd697054f062c47" providerId="LiveId" clId="{CDF44DA5-965A-46D2-9057-2289C20A9906}" dt="2018-09-03T16:55:16.529" v="40" actId="478"/>
          <ac:spMkLst>
            <pc:docMk/>
            <pc:sldMk cId="926761337" sldId="262"/>
            <ac:spMk id="6" creationId="{9A9B5BCA-52F4-44D7-9771-B6816725DC3C}"/>
          </ac:spMkLst>
        </pc:spChg>
        <pc:spChg chg="add del mod">
          <ac:chgData name="Pat Mao" userId="acd697054f062c47" providerId="LiveId" clId="{CDF44DA5-965A-46D2-9057-2289C20A9906}" dt="2018-09-03T16:55:21.828" v="42" actId="478"/>
          <ac:spMkLst>
            <pc:docMk/>
            <pc:sldMk cId="926761337" sldId="262"/>
            <ac:spMk id="12" creationId="{6CABC213-2DC6-43D4-8B36-E4C25393FC3B}"/>
          </ac:spMkLst>
        </pc:spChg>
        <pc:spChg chg="add del">
          <ac:chgData name="Pat Mao" userId="acd697054f062c47" providerId="LiveId" clId="{CDF44DA5-965A-46D2-9057-2289C20A9906}" dt="2018-09-03T16:55:15.392" v="39"/>
          <ac:spMkLst>
            <pc:docMk/>
            <pc:sldMk cId="926761337" sldId="262"/>
            <ac:spMk id="22" creationId="{C26CAFAA-402D-4B88-BFAD-5577DC55709C}"/>
          </ac:spMkLst>
        </pc:spChg>
        <pc:spChg chg="add del">
          <ac:chgData name="Pat Mao" userId="acd697054f062c47" providerId="LiveId" clId="{CDF44DA5-965A-46D2-9057-2289C20A9906}" dt="2018-09-03T16:55:15.392" v="39"/>
          <ac:spMkLst>
            <pc:docMk/>
            <pc:sldMk cId="926761337" sldId="262"/>
            <ac:spMk id="24" creationId="{69B08226-4C5C-4CA4-B547-9619EA1699E6}"/>
          </ac:spMkLst>
        </pc:spChg>
        <pc:spChg chg="add del mod">
          <ac:chgData name="Pat Mao" userId="acd697054f062c47" providerId="LiveId" clId="{CDF44DA5-965A-46D2-9057-2289C20A9906}" dt="2018-09-03T16:55:21.828" v="42" actId="478"/>
          <ac:spMkLst>
            <pc:docMk/>
            <pc:sldMk cId="926761337" sldId="262"/>
            <ac:spMk id="27" creationId="{BB527F6C-A978-4587-A6E0-2351733E99FC}"/>
          </ac:spMkLst>
        </pc:spChg>
        <pc:spChg chg="add">
          <ac:chgData name="Pat Mao" userId="acd697054f062c47" providerId="LiveId" clId="{CDF44DA5-965A-46D2-9057-2289C20A9906}" dt="2018-09-03T16:55:23.682" v="43"/>
          <ac:spMkLst>
            <pc:docMk/>
            <pc:sldMk cId="926761337" sldId="262"/>
            <ac:spMk id="28" creationId="{E6DF903C-E8CF-481F-B4A7-38EBF2C0F84B}"/>
          </ac:spMkLst>
        </pc:spChg>
        <pc:spChg chg="add mod">
          <ac:chgData name="Pat Mao" userId="acd697054f062c47" providerId="LiveId" clId="{CDF44DA5-965A-46D2-9057-2289C20A9906}" dt="2018-09-03T20:51:38.411" v="2514" actId="20577"/>
          <ac:spMkLst>
            <pc:docMk/>
            <pc:sldMk cId="926761337" sldId="262"/>
            <ac:spMk id="29" creationId="{C3659BE6-11E2-4D50-A302-08637072B117}"/>
          </ac:spMkLst>
        </pc:spChg>
      </pc:sldChg>
      <pc:sldChg chg="addSp delSp modSp ord">
        <pc:chgData name="Pat Mao" userId="acd697054f062c47" providerId="LiveId" clId="{CDF44DA5-965A-46D2-9057-2289C20A9906}" dt="2018-09-03T16:57:49.013" v="221" actId="20577"/>
        <pc:sldMkLst>
          <pc:docMk/>
          <pc:sldMk cId="2675843109" sldId="267"/>
        </pc:sldMkLst>
        <pc:spChg chg="del">
          <ac:chgData name="Pat Mao" userId="acd697054f062c47" providerId="LiveId" clId="{CDF44DA5-965A-46D2-9057-2289C20A9906}" dt="2018-09-03T16:53:37.885" v="2" actId="478"/>
          <ac:spMkLst>
            <pc:docMk/>
            <pc:sldMk cId="2675843109" sldId="267"/>
            <ac:spMk id="2" creationId="{DD7C3418-64F7-4182-A835-3494E3DE1DF2}"/>
          </ac:spMkLst>
        </pc:spChg>
        <pc:spChg chg="add del mod">
          <ac:chgData name="Pat Mao" userId="acd697054f062c47" providerId="LiveId" clId="{CDF44DA5-965A-46D2-9057-2289C20A9906}" dt="2018-09-03T16:53:46.463" v="4" actId="478"/>
          <ac:spMkLst>
            <pc:docMk/>
            <pc:sldMk cId="2675843109" sldId="267"/>
            <ac:spMk id="4" creationId="{94E211C1-CB6A-4D10-B452-D7A2745BD2FE}"/>
          </ac:spMkLst>
        </pc:spChg>
        <pc:spChg chg="del">
          <ac:chgData name="Pat Mao" userId="acd697054f062c47" providerId="LiveId" clId="{CDF44DA5-965A-46D2-9057-2289C20A9906}" dt="2018-09-03T16:53:37.885" v="2" actId="478"/>
          <ac:spMkLst>
            <pc:docMk/>
            <pc:sldMk cId="2675843109" sldId="267"/>
            <ac:spMk id="6" creationId="{F7D48840-2C0F-4670-80BA-87DB321128EF}"/>
          </ac:spMkLst>
        </pc:spChg>
        <pc:spChg chg="add del mod">
          <ac:chgData name="Pat Mao" userId="acd697054f062c47" providerId="LiveId" clId="{CDF44DA5-965A-46D2-9057-2289C20A9906}" dt="2018-09-03T16:53:49.602" v="5" actId="478"/>
          <ac:spMkLst>
            <pc:docMk/>
            <pc:sldMk cId="2675843109" sldId="267"/>
            <ac:spMk id="17" creationId="{A8279D90-DED6-444B-A72B-6EA2ABCAF978}"/>
          </ac:spMkLst>
        </pc:spChg>
        <pc:spChg chg="add">
          <ac:chgData name="Pat Mao" userId="acd697054f062c47" providerId="LiveId" clId="{CDF44DA5-965A-46D2-9057-2289C20A9906}" dt="2018-09-03T16:53:50.308" v="6"/>
          <ac:spMkLst>
            <pc:docMk/>
            <pc:sldMk cId="2675843109" sldId="267"/>
            <ac:spMk id="25" creationId="{BB773662-0212-40E7-8893-123221630762}"/>
          </ac:spMkLst>
        </pc:spChg>
        <pc:spChg chg="add mod">
          <ac:chgData name="Pat Mao" userId="acd697054f062c47" providerId="LiveId" clId="{CDF44DA5-965A-46D2-9057-2289C20A9906}" dt="2018-09-03T16:57:49.013" v="221" actId="20577"/>
          <ac:spMkLst>
            <pc:docMk/>
            <pc:sldMk cId="2675843109" sldId="267"/>
            <ac:spMk id="26" creationId="{2AA5EA85-1AF4-4839-AF1E-3C5A79E3D2D4}"/>
          </ac:spMkLst>
        </pc:spChg>
      </pc:sldChg>
      <pc:sldChg chg="addSp delSp modSp">
        <pc:chgData name="Pat Mao" userId="acd697054f062c47" providerId="LiveId" clId="{CDF44DA5-965A-46D2-9057-2289C20A9906}" dt="2018-09-03T17:27:18.937" v="499" actId="478"/>
        <pc:sldMkLst>
          <pc:docMk/>
          <pc:sldMk cId="227532832" sldId="268"/>
        </pc:sldMkLst>
        <pc:spChg chg="mod">
          <ac:chgData name="Pat Mao" userId="acd697054f062c47" providerId="LiveId" clId="{CDF44DA5-965A-46D2-9057-2289C20A9906}" dt="2018-09-03T16:56:20.160" v="89" actId="20577"/>
          <ac:spMkLst>
            <pc:docMk/>
            <pc:sldMk cId="227532832" sldId="268"/>
            <ac:spMk id="2" creationId="{603AADB1-0CAB-47D1-9D8D-3A4CA1AB7D7F}"/>
          </ac:spMkLst>
        </pc:spChg>
        <pc:spChg chg="del">
          <ac:chgData name="Pat Mao" userId="acd697054f062c47" providerId="LiveId" clId="{CDF44DA5-965A-46D2-9057-2289C20A9906}" dt="2018-09-03T17:11:51.232" v="434" actId="478"/>
          <ac:spMkLst>
            <pc:docMk/>
            <pc:sldMk cId="227532832" sldId="268"/>
            <ac:spMk id="3" creationId="{E0E5C79C-999B-4953-809C-2A7F87952ADA}"/>
          </ac:spMkLst>
        </pc:spChg>
        <pc:spChg chg="mod">
          <ac:chgData name="Pat Mao" userId="acd697054f062c47" providerId="LiveId" clId="{CDF44DA5-965A-46D2-9057-2289C20A9906}" dt="2018-09-03T17:11:04.249" v="432" actId="20577"/>
          <ac:spMkLst>
            <pc:docMk/>
            <pc:sldMk cId="227532832" sldId="268"/>
            <ac:spMk id="4" creationId="{60209871-62D0-4398-B07F-C3DD1C97B58E}"/>
          </ac:spMkLst>
        </pc:spChg>
        <pc:spChg chg="del">
          <ac:chgData name="Pat Mao" userId="acd697054f062c47" providerId="LiveId" clId="{CDF44DA5-965A-46D2-9057-2289C20A9906}" dt="2018-09-03T17:11:49.312" v="433" actId="478"/>
          <ac:spMkLst>
            <pc:docMk/>
            <pc:sldMk cId="227532832" sldId="268"/>
            <ac:spMk id="5" creationId="{FAE33C6C-17C9-4CE7-93BB-FC0EDF7E4BBC}"/>
          </ac:spMkLst>
        </pc:spChg>
        <pc:spChg chg="mod">
          <ac:chgData name="Pat Mao" userId="acd697054f062c47" providerId="LiveId" clId="{CDF44DA5-965A-46D2-9057-2289C20A9906}" dt="2018-09-03T17:00:05.795" v="301" actId="20577"/>
          <ac:spMkLst>
            <pc:docMk/>
            <pc:sldMk cId="227532832" sldId="268"/>
            <ac:spMk id="6" creationId="{8FAFC7E7-CA18-4E4B-8CD3-7C08FE4BE8B8}"/>
          </ac:spMkLst>
        </pc:spChg>
        <pc:picChg chg="add mod">
          <ac:chgData name="Pat Mao" userId="acd697054f062c47" providerId="LiveId" clId="{CDF44DA5-965A-46D2-9057-2289C20A9906}" dt="2018-09-03T17:24:00.982" v="466" actId="1076"/>
          <ac:picMkLst>
            <pc:docMk/>
            <pc:sldMk cId="227532832" sldId="268"/>
            <ac:picMk id="5" creationId="{9943414B-52F3-4AE4-9609-0FF12C5F49A4}"/>
          </ac:picMkLst>
        </pc:picChg>
        <pc:picChg chg="add del mod modCrop">
          <ac:chgData name="Pat Mao" userId="acd697054f062c47" providerId="LiveId" clId="{CDF44DA5-965A-46D2-9057-2289C20A9906}" dt="2018-09-03T17:27:18.937" v="499" actId="478"/>
          <ac:picMkLst>
            <pc:docMk/>
            <pc:sldMk cId="227532832" sldId="268"/>
            <ac:picMk id="7" creationId="{224DD90C-F177-48C3-A6B0-F69F81862EC6}"/>
          </ac:picMkLst>
        </pc:picChg>
        <pc:picChg chg="add del">
          <ac:chgData name="Pat Mao" userId="acd697054f062c47" providerId="LiveId" clId="{CDF44DA5-965A-46D2-9057-2289C20A9906}" dt="2018-09-03T17:23:18.296" v="459" actId="478"/>
          <ac:picMkLst>
            <pc:docMk/>
            <pc:sldMk cId="227532832" sldId="268"/>
            <ac:picMk id="14" creationId="{BC2C1BBE-1186-446C-9B3C-581DF518652D}"/>
          </ac:picMkLst>
        </pc:picChg>
        <pc:picChg chg="add mod modCrop">
          <ac:chgData name="Pat Mao" userId="acd697054f062c47" providerId="LiveId" clId="{CDF44DA5-965A-46D2-9057-2289C20A9906}" dt="2018-09-03T17:25:13.518" v="479" actId="1076"/>
          <ac:picMkLst>
            <pc:docMk/>
            <pc:sldMk cId="227532832" sldId="268"/>
            <ac:picMk id="15" creationId="{8206B1E9-D343-41BE-A657-6712D1542017}"/>
          </ac:picMkLst>
        </pc:picChg>
        <pc:picChg chg="add mod modCrop">
          <ac:chgData name="Pat Mao" userId="acd697054f062c47" providerId="LiveId" clId="{CDF44DA5-965A-46D2-9057-2289C20A9906}" dt="2018-09-03T17:25:09.899" v="478" actId="1076"/>
          <ac:picMkLst>
            <pc:docMk/>
            <pc:sldMk cId="227532832" sldId="268"/>
            <ac:picMk id="16" creationId="{64D42A0C-0B22-4D57-9565-472A0E755FEB}"/>
          </ac:picMkLst>
        </pc:picChg>
        <pc:picChg chg="add mod modCrop">
          <ac:chgData name="Pat Mao" userId="acd697054f062c47" providerId="LiveId" clId="{CDF44DA5-965A-46D2-9057-2289C20A9906}" dt="2018-09-03T17:25:41.797" v="484" actId="1076"/>
          <ac:picMkLst>
            <pc:docMk/>
            <pc:sldMk cId="227532832" sldId="268"/>
            <ac:picMk id="17" creationId="{9DA2A756-87BE-4777-82EF-DD470A31D198}"/>
          </ac:picMkLst>
        </pc:picChg>
        <pc:picChg chg="add mod modCrop">
          <ac:chgData name="Pat Mao" userId="acd697054f062c47" providerId="LiveId" clId="{CDF44DA5-965A-46D2-9057-2289C20A9906}" dt="2018-09-03T17:26:23.751" v="489" actId="1076"/>
          <ac:picMkLst>
            <pc:docMk/>
            <pc:sldMk cId="227532832" sldId="268"/>
            <ac:picMk id="18" creationId="{260CF356-70E0-4D63-A51D-B5A4EDAF85AB}"/>
          </ac:picMkLst>
        </pc:picChg>
        <pc:picChg chg="add mod modCrop">
          <ac:chgData name="Pat Mao" userId="acd697054f062c47" providerId="LiveId" clId="{CDF44DA5-965A-46D2-9057-2289C20A9906}" dt="2018-09-03T17:27:08.884" v="498" actId="14100"/>
          <ac:picMkLst>
            <pc:docMk/>
            <pc:sldMk cId="227532832" sldId="268"/>
            <ac:picMk id="19" creationId="{107002B9-E200-4883-9BC3-ED00054DCBDD}"/>
          </ac:picMkLst>
        </pc:picChg>
        <pc:cxnChg chg="add del mod">
          <ac:chgData name="Pat Mao" userId="acd697054f062c47" providerId="LiveId" clId="{CDF44DA5-965A-46D2-9057-2289C20A9906}" dt="2018-09-03T17:23:02.354" v="457" actId="478"/>
          <ac:cxnSpMkLst>
            <pc:docMk/>
            <pc:sldMk cId="227532832" sldId="268"/>
            <ac:cxnSpMk id="9" creationId="{EC80E75B-F36F-4A9E-A918-FCF11CF80D40}"/>
          </ac:cxnSpMkLst>
        </pc:cxnChg>
        <pc:cxnChg chg="add del mod">
          <ac:chgData name="Pat Mao" userId="acd697054f062c47" providerId="LiveId" clId="{CDF44DA5-965A-46D2-9057-2289C20A9906}" dt="2018-09-03T17:23:00.397" v="456" actId="478"/>
          <ac:cxnSpMkLst>
            <pc:docMk/>
            <pc:sldMk cId="227532832" sldId="268"/>
            <ac:cxnSpMk id="11" creationId="{6CBBAECC-1C0C-4D3B-BCBA-E89F6427D519}"/>
          </ac:cxnSpMkLst>
        </pc:cxnChg>
      </pc:sldChg>
      <pc:sldChg chg="addSp delSp modSp add">
        <pc:chgData name="Pat Mao" userId="acd697054f062c47" providerId="LiveId" clId="{CDF44DA5-965A-46D2-9057-2289C20A9906}" dt="2018-09-03T20:32:54.199" v="2421" actId="20577"/>
        <pc:sldMkLst>
          <pc:docMk/>
          <pc:sldMk cId="2486171842" sldId="269"/>
        </pc:sldMkLst>
        <pc:spChg chg="mod">
          <ac:chgData name="Pat Mao" userId="acd697054f062c47" providerId="LiveId" clId="{CDF44DA5-965A-46D2-9057-2289C20A9906}" dt="2018-09-03T20:28:40.376" v="2343" actId="1076"/>
          <ac:spMkLst>
            <pc:docMk/>
            <pc:sldMk cId="2486171842" sldId="269"/>
            <ac:spMk id="2" creationId="{FE3856F6-F67B-4056-9E6E-5A8FF291DE7C}"/>
          </ac:spMkLst>
        </pc:spChg>
        <pc:spChg chg="del">
          <ac:chgData name="Pat Mao" userId="acd697054f062c47" providerId="LiveId" clId="{CDF44DA5-965A-46D2-9057-2289C20A9906}" dt="2018-09-03T20:26:24.339" v="2300" actId="478"/>
          <ac:spMkLst>
            <pc:docMk/>
            <pc:sldMk cId="2486171842" sldId="269"/>
            <ac:spMk id="3" creationId="{EFF84DC4-3B95-43A8-8E27-74B37C7A0F66}"/>
          </ac:spMkLst>
        </pc:spChg>
        <pc:spChg chg="mod">
          <ac:chgData name="Pat Mao" userId="acd697054f062c47" providerId="LiveId" clId="{CDF44DA5-965A-46D2-9057-2289C20A9906}" dt="2018-09-03T20:26:19.245" v="2298" actId="20577"/>
          <ac:spMkLst>
            <pc:docMk/>
            <pc:sldMk cId="2486171842" sldId="269"/>
            <ac:spMk id="4" creationId="{DBCA5240-FED3-4D3F-8AEF-3C922832AC48}"/>
          </ac:spMkLst>
        </pc:spChg>
        <pc:spChg chg="del">
          <ac:chgData name="Pat Mao" userId="acd697054f062c47" providerId="LiveId" clId="{CDF44DA5-965A-46D2-9057-2289C20A9906}" dt="2018-09-03T20:26:22.133" v="2299" actId="478"/>
          <ac:spMkLst>
            <pc:docMk/>
            <pc:sldMk cId="2486171842" sldId="269"/>
            <ac:spMk id="5" creationId="{EBC2E599-EC79-4173-9217-05C290671141}"/>
          </ac:spMkLst>
        </pc:spChg>
        <pc:spChg chg="mod">
          <ac:chgData name="Pat Mao" userId="acd697054f062c47" providerId="LiveId" clId="{CDF44DA5-965A-46D2-9057-2289C20A9906}" dt="2018-09-03T17:28:48.530" v="545" actId="20577"/>
          <ac:spMkLst>
            <pc:docMk/>
            <pc:sldMk cId="2486171842" sldId="269"/>
            <ac:spMk id="6" creationId="{34F69582-E044-4B3B-ADFB-CEFF40A72516}"/>
          </ac:spMkLst>
        </pc:spChg>
        <pc:spChg chg="add mod">
          <ac:chgData name="Pat Mao" userId="acd697054f062c47" providerId="LiveId" clId="{CDF44DA5-965A-46D2-9057-2289C20A9906}" dt="2018-09-03T20:29:49.469" v="2380" actId="1076"/>
          <ac:spMkLst>
            <pc:docMk/>
            <pc:sldMk cId="2486171842" sldId="269"/>
            <ac:spMk id="7" creationId="{FF02E2DC-9A34-4D95-9A2C-6315D3B8E20B}"/>
          </ac:spMkLst>
        </pc:spChg>
        <pc:spChg chg="add mod">
          <ac:chgData name="Pat Mao" userId="acd697054f062c47" providerId="LiveId" clId="{CDF44DA5-965A-46D2-9057-2289C20A9906}" dt="2018-09-03T20:29:49.469" v="2380" actId="1076"/>
          <ac:spMkLst>
            <pc:docMk/>
            <pc:sldMk cId="2486171842" sldId="269"/>
            <ac:spMk id="8" creationId="{5FDE0876-3CF2-40C5-8F84-1892EB2F40B3}"/>
          </ac:spMkLst>
        </pc:spChg>
        <pc:spChg chg="add mod">
          <ac:chgData name="Pat Mao" userId="acd697054f062c47" providerId="LiveId" clId="{CDF44DA5-965A-46D2-9057-2289C20A9906}" dt="2018-09-03T20:30:15.463" v="2381" actId="207"/>
          <ac:spMkLst>
            <pc:docMk/>
            <pc:sldMk cId="2486171842" sldId="269"/>
            <ac:spMk id="9" creationId="{E9F04B6A-17AD-44AF-92B8-A9D1FF4FB7E4}"/>
          </ac:spMkLst>
        </pc:spChg>
        <pc:spChg chg="add mod">
          <ac:chgData name="Pat Mao" userId="acd697054f062c47" providerId="LiveId" clId="{CDF44DA5-965A-46D2-9057-2289C20A9906}" dt="2018-09-03T20:29:49.469" v="2380" actId="1076"/>
          <ac:spMkLst>
            <pc:docMk/>
            <pc:sldMk cId="2486171842" sldId="269"/>
            <ac:spMk id="10" creationId="{994F62D0-6E18-4C1C-9408-55DA4705198D}"/>
          </ac:spMkLst>
        </pc:spChg>
        <pc:spChg chg="add mod">
          <ac:chgData name="Pat Mao" userId="acd697054f062c47" providerId="LiveId" clId="{CDF44DA5-965A-46D2-9057-2289C20A9906}" dt="2018-09-03T20:29:49.469" v="2380" actId="1076"/>
          <ac:spMkLst>
            <pc:docMk/>
            <pc:sldMk cId="2486171842" sldId="269"/>
            <ac:spMk id="11" creationId="{FC16CD16-8742-44A6-B75F-0280A5C2A415}"/>
          </ac:spMkLst>
        </pc:spChg>
        <pc:spChg chg="add mod">
          <ac:chgData name="Pat Mao" userId="acd697054f062c47" providerId="LiveId" clId="{CDF44DA5-965A-46D2-9057-2289C20A9906}" dt="2018-09-03T20:29:49.469" v="2380" actId="1076"/>
          <ac:spMkLst>
            <pc:docMk/>
            <pc:sldMk cId="2486171842" sldId="269"/>
            <ac:spMk id="12" creationId="{80900ED3-F46D-4E1A-AAA1-BFB7574479BC}"/>
          </ac:spMkLst>
        </pc:spChg>
        <pc:spChg chg="add mod">
          <ac:chgData name="Pat Mao" userId="acd697054f062c47" providerId="LiveId" clId="{CDF44DA5-965A-46D2-9057-2289C20A9906}" dt="2018-09-03T20:29:49.469" v="2380" actId="1076"/>
          <ac:spMkLst>
            <pc:docMk/>
            <pc:sldMk cId="2486171842" sldId="269"/>
            <ac:spMk id="13" creationId="{8CDB2673-E3AA-4BC2-9666-283396468AC6}"/>
          </ac:spMkLst>
        </pc:spChg>
        <pc:spChg chg="add del mod">
          <ac:chgData name="Pat Mao" userId="acd697054f062c47" providerId="LiveId" clId="{CDF44DA5-965A-46D2-9057-2289C20A9906}" dt="2018-09-03T20:27:34.293" v="2321" actId="478"/>
          <ac:spMkLst>
            <pc:docMk/>
            <pc:sldMk cId="2486171842" sldId="269"/>
            <ac:spMk id="14" creationId="{8038DCFD-6B77-45B9-B068-74FE17CBB525}"/>
          </ac:spMkLst>
        </pc:spChg>
        <pc:spChg chg="add mod">
          <ac:chgData name="Pat Mao" userId="acd697054f062c47" providerId="LiveId" clId="{CDF44DA5-965A-46D2-9057-2289C20A9906}" dt="2018-09-03T20:29:49.469" v="2380" actId="1076"/>
          <ac:spMkLst>
            <pc:docMk/>
            <pc:sldMk cId="2486171842" sldId="269"/>
            <ac:spMk id="15" creationId="{4F9B2E67-06C2-4FBA-8555-7F4A5C0791ED}"/>
          </ac:spMkLst>
        </pc:spChg>
        <pc:spChg chg="add mod">
          <ac:chgData name="Pat Mao" userId="acd697054f062c47" providerId="LiveId" clId="{CDF44DA5-965A-46D2-9057-2289C20A9906}" dt="2018-09-03T20:29:49.469" v="2380" actId="1076"/>
          <ac:spMkLst>
            <pc:docMk/>
            <pc:sldMk cId="2486171842" sldId="269"/>
            <ac:spMk id="16" creationId="{A0AB67F5-5652-4B73-98FA-60C2D2063CFF}"/>
          </ac:spMkLst>
        </pc:spChg>
        <pc:spChg chg="add mod">
          <ac:chgData name="Pat Mao" userId="acd697054f062c47" providerId="LiveId" clId="{CDF44DA5-965A-46D2-9057-2289C20A9906}" dt="2018-09-03T20:29:49.469" v="2380" actId="1076"/>
          <ac:spMkLst>
            <pc:docMk/>
            <pc:sldMk cId="2486171842" sldId="269"/>
            <ac:spMk id="17" creationId="{B1242F73-BDF6-44C4-B21C-2EF6E7DDEFCD}"/>
          </ac:spMkLst>
        </pc:spChg>
        <pc:spChg chg="add mod">
          <ac:chgData name="Pat Mao" userId="acd697054f062c47" providerId="LiveId" clId="{CDF44DA5-965A-46D2-9057-2289C20A9906}" dt="2018-09-03T20:29:49.469" v="2380" actId="1076"/>
          <ac:spMkLst>
            <pc:docMk/>
            <pc:sldMk cId="2486171842" sldId="269"/>
            <ac:spMk id="18" creationId="{56D5DA66-4448-44B2-A302-E8C1B3E26FB5}"/>
          </ac:spMkLst>
        </pc:spChg>
        <pc:spChg chg="add mod">
          <ac:chgData name="Pat Mao" userId="acd697054f062c47" providerId="LiveId" clId="{CDF44DA5-965A-46D2-9057-2289C20A9906}" dt="2018-09-03T20:29:49.469" v="2380" actId="1076"/>
          <ac:spMkLst>
            <pc:docMk/>
            <pc:sldMk cId="2486171842" sldId="269"/>
            <ac:spMk id="19" creationId="{0312639A-7005-41A0-8F25-EA9944FA3ADE}"/>
          </ac:spMkLst>
        </pc:spChg>
        <pc:spChg chg="add mod">
          <ac:chgData name="Pat Mao" userId="acd697054f062c47" providerId="LiveId" clId="{CDF44DA5-965A-46D2-9057-2289C20A9906}" dt="2018-09-03T20:29:49.469" v="2380" actId="1076"/>
          <ac:spMkLst>
            <pc:docMk/>
            <pc:sldMk cId="2486171842" sldId="269"/>
            <ac:spMk id="20" creationId="{DD700A00-76EF-4A17-84C2-A04DEC5A3FFC}"/>
          </ac:spMkLst>
        </pc:spChg>
        <pc:spChg chg="add mod">
          <ac:chgData name="Pat Mao" userId="acd697054f062c47" providerId="LiveId" clId="{CDF44DA5-965A-46D2-9057-2289C20A9906}" dt="2018-09-03T20:31:07.018" v="2407" actId="20577"/>
          <ac:spMkLst>
            <pc:docMk/>
            <pc:sldMk cId="2486171842" sldId="269"/>
            <ac:spMk id="21" creationId="{C49517B1-E51D-43D7-8D42-DC3FECEE1921}"/>
          </ac:spMkLst>
        </pc:spChg>
        <pc:spChg chg="add mod">
          <ac:chgData name="Pat Mao" userId="acd697054f062c47" providerId="LiveId" clId="{CDF44DA5-965A-46D2-9057-2289C20A9906}" dt="2018-09-03T20:29:49.469" v="2380" actId="1076"/>
          <ac:spMkLst>
            <pc:docMk/>
            <pc:sldMk cId="2486171842" sldId="269"/>
            <ac:spMk id="22" creationId="{FE7D659F-D173-4374-ABFC-730205175E4D}"/>
          </ac:spMkLst>
        </pc:spChg>
        <pc:spChg chg="add mod">
          <ac:chgData name="Pat Mao" userId="acd697054f062c47" providerId="LiveId" clId="{CDF44DA5-965A-46D2-9057-2289C20A9906}" dt="2018-09-03T20:31:03.667" v="2403" actId="20577"/>
          <ac:spMkLst>
            <pc:docMk/>
            <pc:sldMk cId="2486171842" sldId="269"/>
            <ac:spMk id="23" creationId="{A457702D-B19E-4820-9E85-85FAA31EEBE5}"/>
          </ac:spMkLst>
        </pc:spChg>
        <pc:spChg chg="add mod">
          <ac:chgData name="Pat Mao" userId="acd697054f062c47" providerId="LiveId" clId="{CDF44DA5-965A-46D2-9057-2289C20A9906}" dt="2018-09-03T20:31:00.890" v="2401" actId="20577"/>
          <ac:spMkLst>
            <pc:docMk/>
            <pc:sldMk cId="2486171842" sldId="269"/>
            <ac:spMk id="24" creationId="{76031CDE-6580-4124-8F4E-102F2A8B91F3}"/>
          </ac:spMkLst>
        </pc:spChg>
        <pc:spChg chg="add mod">
          <ac:chgData name="Pat Mao" userId="acd697054f062c47" providerId="LiveId" clId="{CDF44DA5-965A-46D2-9057-2289C20A9906}" dt="2018-09-03T20:29:49.469" v="2380" actId="1076"/>
          <ac:spMkLst>
            <pc:docMk/>
            <pc:sldMk cId="2486171842" sldId="269"/>
            <ac:spMk id="25" creationId="{B6F7427D-0B2A-4682-BA2B-05056CD673CD}"/>
          </ac:spMkLst>
        </pc:spChg>
        <pc:spChg chg="add mod">
          <ac:chgData name="Pat Mao" userId="acd697054f062c47" providerId="LiveId" clId="{CDF44DA5-965A-46D2-9057-2289C20A9906}" dt="2018-09-03T20:29:49.469" v="2380" actId="1076"/>
          <ac:spMkLst>
            <pc:docMk/>
            <pc:sldMk cId="2486171842" sldId="269"/>
            <ac:spMk id="26" creationId="{01A93033-9E4C-4053-9A31-AF224D056455}"/>
          </ac:spMkLst>
        </pc:spChg>
        <pc:spChg chg="add mod">
          <ac:chgData name="Pat Mao" userId="acd697054f062c47" providerId="LiveId" clId="{CDF44DA5-965A-46D2-9057-2289C20A9906}" dt="2018-09-03T20:29:49.469" v="2380" actId="1076"/>
          <ac:spMkLst>
            <pc:docMk/>
            <pc:sldMk cId="2486171842" sldId="269"/>
            <ac:spMk id="27" creationId="{D57C66CD-D77B-46D5-8709-CC50D525CE5B}"/>
          </ac:spMkLst>
        </pc:spChg>
        <pc:spChg chg="add mod">
          <ac:chgData name="Pat Mao" userId="acd697054f062c47" providerId="LiveId" clId="{CDF44DA5-965A-46D2-9057-2289C20A9906}" dt="2018-09-03T20:29:49.469" v="2380" actId="1076"/>
          <ac:spMkLst>
            <pc:docMk/>
            <pc:sldMk cId="2486171842" sldId="269"/>
            <ac:spMk id="28" creationId="{8A93F480-3982-457E-A6B3-A7021212976D}"/>
          </ac:spMkLst>
        </pc:spChg>
        <pc:spChg chg="add mod">
          <ac:chgData name="Pat Mao" userId="acd697054f062c47" providerId="LiveId" clId="{CDF44DA5-965A-46D2-9057-2289C20A9906}" dt="2018-09-03T20:29:49.469" v="2380" actId="1076"/>
          <ac:spMkLst>
            <pc:docMk/>
            <pc:sldMk cId="2486171842" sldId="269"/>
            <ac:spMk id="29" creationId="{8DB0EBCD-07C4-4C12-89A5-FD7E86F3F69B}"/>
          </ac:spMkLst>
        </pc:spChg>
        <pc:spChg chg="add mod">
          <ac:chgData name="Pat Mao" userId="acd697054f062c47" providerId="LiveId" clId="{CDF44DA5-965A-46D2-9057-2289C20A9906}" dt="2018-09-03T20:29:49.469" v="2380" actId="1076"/>
          <ac:spMkLst>
            <pc:docMk/>
            <pc:sldMk cId="2486171842" sldId="269"/>
            <ac:spMk id="30" creationId="{DA72A6FA-D896-4F6A-9D3D-4F6F1E9F8BDC}"/>
          </ac:spMkLst>
        </pc:spChg>
        <pc:spChg chg="add mod">
          <ac:chgData name="Pat Mao" userId="acd697054f062c47" providerId="LiveId" clId="{CDF44DA5-965A-46D2-9057-2289C20A9906}" dt="2018-09-03T20:29:49.469" v="2380" actId="1076"/>
          <ac:spMkLst>
            <pc:docMk/>
            <pc:sldMk cId="2486171842" sldId="269"/>
            <ac:spMk id="31" creationId="{25456F20-C1CD-44D4-95C6-CB2640085EFA}"/>
          </ac:spMkLst>
        </pc:spChg>
        <pc:spChg chg="add mod">
          <ac:chgData name="Pat Mao" userId="acd697054f062c47" providerId="LiveId" clId="{CDF44DA5-965A-46D2-9057-2289C20A9906}" dt="2018-09-03T20:29:49.469" v="2380" actId="1076"/>
          <ac:spMkLst>
            <pc:docMk/>
            <pc:sldMk cId="2486171842" sldId="269"/>
            <ac:spMk id="32" creationId="{B5F31C3A-7C0E-459B-8888-197D5ACF4F2B}"/>
          </ac:spMkLst>
        </pc:spChg>
        <pc:spChg chg="add mod">
          <ac:chgData name="Pat Mao" userId="acd697054f062c47" providerId="LiveId" clId="{CDF44DA5-965A-46D2-9057-2289C20A9906}" dt="2018-09-03T20:29:49.469" v="2380" actId="1076"/>
          <ac:spMkLst>
            <pc:docMk/>
            <pc:sldMk cId="2486171842" sldId="269"/>
            <ac:spMk id="33" creationId="{FE5C13E2-E260-4DCA-BCAE-564F78C7A7A6}"/>
          </ac:spMkLst>
        </pc:spChg>
        <pc:spChg chg="add mod">
          <ac:chgData name="Pat Mao" userId="acd697054f062c47" providerId="LiveId" clId="{CDF44DA5-965A-46D2-9057-2289C20A9906}" dt="2018-09-03T20:29:49.469" v="2380" actId="1076"/>
          <ac:spMkLst>
            <pc:docMk/>
            <pc:sldMk cId="2486171842" sldId="269"/>
            <ac:spMk id="34" creationId="{B6153D18-B94B-4908-9EBD-00D62465DB1F}"/>
          </ac:spMkLst>
        </pc:spChg>
        <pc:spChg chg="add mod">
          <ac:chgData name="Pat Mao" userId="acd697054f062c47" providerId="LiveId" clId="{CDF44DA5-965A-46D2-9057-2289C20A9906}" dt="2018-09-03T20:29:49.469" v="2380" actId="1076"/>
          <ac:spMkLst>
            <pc:docMk/>
            <pc:sldMk cId="2486171842" sldId="269"/>
            <ac:spMk id="35" creationId="{2C3AF52B-60C5-44DE-BBB7-14B8C834D1E3}"/>
          </ac:spMkLst>
        </pc:spChg>
        <pc:spChg chg="add mod">
          <ac:chgData name="Pat Mao" userId="acd697054f062c47" providerId="LiveId" clId="{CDF44DA5-965A-46D2-9057-2289C20A9906}" dt="2018-09-03T20:29:49.469" v="2380" actId="1076"/>
          <ac:spMkLst>
            <pc:docMk/>
            <pc:sldMk cId="2486171842" sldId="269"/>
            <ac:spMk id="36" creationId="{26B34CA1-5ADD-44C9-9F58-78D03CE3C881}"/>
          </ac:spMkLst>
        </pc:spChg>
        <pc:spChg chg="add mod">
          <ac:chgData name="Pat Mao" userId="acd697054f062c47" providerId="LiveId" clId="{CDF44DA5-965A-46D2-9057-2289C20A9906}" dt="2018-09-03T20:30:24.838" v="2382" actId="207"/>
          <ac:spMkLst>
            <pc:docMk/>
            <pc:sldMk cId="2486171842" sldId="269"/>
            <ac:spMk id="37" creationId="{BD7C9A4A-6520-4D56-A340-8FC59C14F137}"/>
          </ac:spMkLst>
        </pc:spChg>
        <pc:spChg chg="add mod">
          <ac:chgData name="Pat Mao" userId="acd697054f062c47" providerId="LiveId" clId="{CDF44DA5-965A-46D2-9057-2289C20A9906}" dt="2018-09-03T20:32:54.199" v="2421" actId="20577"/>
          <ac:spMkLst>
            <pc:docMk/>
            <pc:sldMk cId="2486171842" sldId="269"/>
            <ac:spMk id="38" creationId="{E818B3DC-D930-407A-9FA7-0A668128CB83}"/>
          </ac:spMkLst>
        </pc:spChg>
        <pc:picChg chg="add mod">
          <ac:chgData name="Pat Mao" userId="acd697054f062c47" providerId="LiveId" clId="{CDF44DA5-965A-46D2-9057-2289C20A9906}" dt="2018-09-03T20:32:45.054" v="2419" actId="1076"/>
          <ac:picMkLst>
            <pc:docMk/>
            <pc:sldMk cId="2486171842" sldId="269"/>
            <ac:picMk id="40" creationId="{A63A8575-F585-40BD-9B42-77C29BE0FA30}"/>
          </ac:picMkLst>
        </pc:picChg>
      </pc:sldChg>
      <pc:sldChg chg="addSp delSp modSp add">
        <pc:chgData name="Pat Mao" userId="acd697054f062c47" providerId="LiveId" clId="{CDF44DA5-965A-46D2-9057-2289C20A9906}" dt="2018-09-03T20:08:52.033" v="1533" actId="14100"/>
        <pc:sldMkLst>
          <pc:docMk/>
          <pc:sldMk cId="2921557359" sldId="271"/>
        </pc:sldMkLst>
        <pc:spChg chg="mod">
          <ac:chgData name="Pat Mao" userId="acd697054f062c47" providerId="LiveId" clId="{CDF44DA5-965A-46D2-9057-2289C20A9906}" dt="2018-09-03T20:05:16.630" v="1152"/>
          <ac:spMkLst>
            <pc:docMk/>
            <pc:sldMk cId="2921557359" sldId="271"/>
            <ac:spMk id="2" creationId="{83D5C33B-C744-4461-9C6D-5032F10C9125}"/>
          </ac:spMkLst>
        </pc:spChg>
        <pc:spChg chg="del">
          <ac:chgData name="Pat Mao" userId="acd697054f062c47" providerId="LiveId" clId="{CDF44DA5-965A-46D2-9057-2289C20A9906}" dt="2018-09-03T20:05:01.658" v="1149" actId="478"/>
          <ac:spMkLst>
            <pc:docMk/>
            <pc:sldMk cId="2921557359" sldId="271"/>
            <ac:spMk id="3" creationId="{086D506D-CD24-480A-9550-59EDBE0873FE}"/>
          </ac:spMkLst>
        </pc:spChg>
        <pc:spChg chg="mod">
          <ac:chgData name="Pat Mao" userId="acd697054f062c47" providerId="LiveId" clId="{CDF44DA5-965A-46D2-9057-2289C20A9906}" dt="2018-09-03T20:07:20.840" v="1399" actId="20577"/>
          <ac:spMkLst>
            <pc:docMk/>
            <pc:sldMk cId="2921557359" sldId="271"/>
            <ac:spMk id="4" creationId="{925323F9-A9D8-42F9-886A-3B1D88C951FE}"/>
          </ac:spMkLst>
        </pc:spChg>
        <pc:spChg chg="del">
          <ac:chgData name="Pat Mao" userId="acd697054f062c47" providerId="LiveId" clId="{CDF44DA5-965A-46D2-9057-2289C20A9906}" dt="2018-09-03T20:04:59.114" v="1148" actId="478"/>
          <ac:spMkLst>
            <pc:docMk/>
            <pc:sldMk cId="2921557359" sldId="271"/>
            <ac:spMk id="5" creationId="{625C972B-D368-49F2-B43E-428BDF2EE65E}"/>
          </ac:spMkLst>
        </pc:spChg>
        <pc:spChg chg="mod">
          <ac:chgData name="Pat Mao" userId="acd697054f062c47" providerId="LiveId" clId="{CDF44DA5-965A-46D2-9057-2289C20A9906}" dt="2018-09-03T20:05:20.792" v="1167" actId="20577"/>
          <ac:spMkLst>
            <pc:docMk/>
            <pc:sldMk cId="2921557359" sldId="271"/>
            <ac:spMk id="6" creationId="{24E88BA3-92F3-4D66-A221-33EAE8A9B013}"/>
          </ac:spMkLst>
        </pc:spChg>
        <pc:spChg chg="add del mod">
          <ac:chgData name="Pat Mao" userId="acd697054f062c47" providerId="LiveId" clId="{CDF44DA5-965A-46D2-9057-2289C20A9906}" dt="2018-09-03T20:08:15.224" v="1446" actId="14100"/>
          <ac:spMkLst>
            <pc:docMk/>
            <pc:sldMk cId="2921557359" sldId="271"/>
            <ac:spMk id="8" creationId="{802FBD42-11C0-4F64-86F9-05965A9AF2A4}"/>
          </ac:spMkLst>
        </pc:spChg>
        <pc:spChg chg="add del mod">
          <ac:chgData name="Pat Mao" userId="acd697054f062c47" providerId="LiveId" clId="{CDF44DA5-965A-46D2-9057-2289C20A9906}" dt="2018-09-03T20:06:59.765" v="1359" actId="478"/>
          <ac:spMkLst>
            <pc:docMk/>
            <pc:sldMk cId="2921557359" sldId="271"/>
            <ac:spMk id="9" creationId="{385926D1-88E6-4FB5-8654-AE8C7745DE89}"/>
          </ac:spMkLst>
        </pc:spChg>
        <pc:spChg chg="add del mod">
          <ac:chgData name="Pat Mao" userId="acd697054f062c47" providerId="LiveId" clId="{CDF44DA5-965A-46D2-9057-2289C20A9906}" dt="2018-09-03T20:06:58.321" v="1358" actId="478"/>
          <ac:spMkLst>
            <pc:docMk/>
            <pc:sldMk cId="2921557359" sldId="271"/>
            <ac:spMk id="11" creationId="{6EC1867E-7FCA-40A1-B336-7106F9F5DA8F}"/>
          </ac:spMkLst>
        </pc:spChg>
        <pc:spChg chg="add mod">
          <ac:chgData name="Pat Mao" userId="acd697054f062c47" providerId="LiveId" clId="{CDF44DA5-965A-46D2-9057-2289C20A9906}" dt="2018-09-03T20:08:52.033" v="1533" actId="14100"/>
          <ac:spMkLst>
            <pc:docMk/>
            <pc:sldMk cId="2921557359" sldId="271"/>
            <ac:spMk id="14" creationId="{BB47B070-BDC1-4658-8873-0785C8E1C083}"/>
          </ac:spMkLst>
        </pc:spChg>
        <pc:picChg chg="add mod">
          <ac:chgData name="Pat Mao" userId="acd697054f062c47" providerId="LiveId" clId="{CDF44DA5-965A-46D2-9057-2289C20A9906}" dt="2018-09-03T20:07:32.590" v="1403" actId="1076"/>
          <ac:picMkLst>
            <pc:docMk/>
            <pc:sldMk cId="2921557359" sldId="271"/>
            <ac:picMk id="7" creationId="{785A7226-CC43-48BF-8F56-FA2E397F635C}"/>
          </ac:picMkLst>
        </pc:picChg>
        <pc:cxnChg chg="add del mod">
          <ac:chgData name="Pat Mao" userId="acd697054f062c47" providerId="LiveId" clId="{CDF44DA5-965A-46D2-9057-2289C20A9906}" dt="2018-09-03T20:06:55.714" v="1357" actId="478"/>
          <ac:cxnSpMkLst>
            <pc:docMk/>
            <pc:sldMk cId="2921557359" sldId="271"/>
            <ac:cxnSpMk id="10" creationId="{AE3395B7-B9EF-45AE-94BD-67CFDCE5C9FC}"/>
          </ac:cxnSpMkLst>
        </pc:cxnChg>
      </pc:sldChg>
      <pc:sldChg chg="addSp delSp modSp add">
        <pc:chgData name="Pat Mao" userId="acd697054f062c47" providerId="LiveId" clId="{CDF44DA5-965A-46D2-9057-2289C20A9906}" dt="2018-09-03T20:16:37.658" v="1842" actId="1076"/>
        <pc:sldMkLst>
          <pc:docMk/>
          <pc:sldMk cId="901451276" sldId="272"/>
        </pc:sldMkLst>
        <pc:spChg chg="mod">
          <ac:chgData name="Pat Mao" userId="acd697054f062c47" providerId="LiveId" clId="{CDF44DA5-965A-46D2-9057-2289C20A9906}" dt="2018-09-03T20:10:20.073" v="1714" actId="20577"/>
          <ac:spMkLst>
            <pc:docMk/>
            <pc:sldMk cId="901451276" sldId="272"/>
            <ac:spMk id="4" creationId="{925323F9-A9D8-42F9-886A-3B1D88C951FE}"/>
          </ac:spMkLst>
        </pc:spChg>
        <pc:spChg chg="mod">
          <ac:chgData name="Pat Mao" userId="acd697054f062c47" providerId="LiveId" clId="{CDF44DA5-965A-46D2-9057-2289C20A9906}" dt="2018-09-03T20:09:20.024" v="1557" actId="20577"/>
          <ac:spMkLst>
            <pc:docMk/>
            <pc:sldMk cId="901451276" sldId="272"/>
            <ac:spMk id="6" creationId="{24E88BA3-92F3-4D66-A221-33EAE8A9B013}"/>
          </ac:spMkLst>
        </pc:spChg>
        <pc:spChg chg="mod">
          <ac:chgData name="Pat Mao" userId="acd697054f062c47" providerId="LiveId" clId="{CDF44DA5-965A-46D2-9057-2289C20A9906}" dt="2018-09-03T20:10:55.302" v="1720" actId="1076"/>
          <ac:spMkLst>
            <pc:docMk/>
            <pc:sldMk cId="901451276" sldId="272"/>
            <ac:spMk id="8" creationId="{802FBD42-11C0-4F64-86F9-05965A9AF2A4}"/>
          </ac:spMkLst>
        </pc:spChg>
        <pc:spChg chg="add mod">
          <ac:chgData name="Pat Mao" userId="acd697054f062c47" providerId="LiveId" clId="{CDF44DA5-965A-46D2-9057-2289C20A9906}" dt="2018-09-03T20:16:23.853" v="1839" actId="14100"/>
          <ac:spMkLst>
            <pc:docMk/>
            <pc:sldMk cId="901451276" sldId="272"/>
            <ac:spMk id="9" creationId="{0DC69336-16A5-4D80-9DCE-6FD0CA0B0D81}"/>
          </ac:spMkLst>
        </pc:spChg>
        <pc:spChg chg="add mod">
          <ac:chgData name="Pat Mao" userId="acd697054f062c47" providerId="LiveId" clId="{CDF44DA5-965A-46D2-9057-2289C20A9906}" dt="2018-09-03T20:16:23.853" v="1839" actId="14100"/>
          <ac:spMkLst>
            <pc:docMk/>
            <pc:sldMk cId="901451276" sldId="272"/>
            <ac:spMk id="10" creationId="{B3FB7B6C-F6D7-4652-B011-C5890D49F898}"/>
          </ac:spMkLst>
        </pc:spChg>
        <pc:spChg chg="add mod">
          <ac:chgData name="Pat Mao" userId="acd697054f062c47" providerId="LiveId" clId="{CDF44DA5-965A-46D2-9057-2289C20A9906}" dt="2018-09-03T20:13:09.034" v="1770" actId="1076"/>
          <ac:spMkLst>
            <pc:docMk/>
            <pc:sldMk cId="901451276" sldId="272"/>
            <ac:spMk id="12" creationId="{A336C831-D8E5-458C-BE2B-A150B1678D71}"/>
          </ac:spMkLst>
        </pc:spChg>
        <pc:spChg chg="mod">
          <ac:chgData name="Pat Mao" userId="acd697054f062c47" providerId="LiveId" clId="{CDF44DA5-965A-46D2-9057-2289C20A9906}" dt="2018-09-03T20:10:55.302" v="1720" actId="1076"/>
          <ac:spMkLst>
            <pc:docMk/>
            <pc:sldMk cId="901451276" sldId="272"/>
            <ac:spMk id="14" creationId="{BB47B070-BDC1-4658-8873-0785C8E1C083}"/>
          </ac:spMkLst>
        </pc:spChg>
        <pc:spChg chg="add mod">
          <ac:chgData name="Pat Mao" userId="acd697054f062c47" providerId="LiveId" clId="{CDF44DA5-965A-46D2-9057-2289C20A9906}" dt="2018-09-03T20:16:16.991" v="1838" actId="14100"/>
          <ac:spMkLst>
            <pc:docMk/>
            <pc:sldMk cId="901451276" sldId="272"/>
            <ac:spMk id="15" creationId="{E133103F-622D-47BF-A3BB-B36AFA629AAE}"/>
          </ac:spMkLst>
        </pc:spChg>
        <pc:spChg chg="add del mod">
          <ac:chgData name="Pat Mao" userId="acd697054f062c47" providerId="LiveId" clId="{CDF44DA5-965A-46D2-9057-2289C20A9906}" dt="2018-09-03T20:15:30.801" v="1794" actId="478"/>
          <ac:spMkLst>
            <pc:docMk/>
            <pc:sldMk cId="901451276" sldId="272"/>
            <ac:spMk id="16" creationId="{B2FF88C6-E8DA-4D69-B741-D646D56791AE}"/>
          </ac:spMkLst>
        </pc:spChg>
        <pc:spChg chg="add mod">
          <ac:chgData name="Pat Mao" userId="acd697054f062c47" providerId="LiveId" clId="{CDF44DA5-965A-46D2-9057-2289C20A9906}" dt="2018-09-03T20:16:37.658" v="1842" actId="1076"/>
          <ac:spMkLst>
            <pc:docMk/>
            <pc:sldMk cId="901451276" sldId="272"/>
            <ac:spMk id="22" creationId="{B1CA4439-2B60-4C34-B50A-9D61671B194C}"/>
          </ac:spMkLst>
        </pc:spChg>
        <pc:spChg chg="add mod">
          <ac:chgData name="Pat Mao" userId="acd697054f062c47" providerId="LiveId" clId="{CDF44DA5-965A-46D2-9057-2289C20A9906}" dt="2018-09-03T20:16:13.782" v="1837" actId="14100"/>
          <ac:spMkLst>
            <pc:docMk/>
            <pc:sldMk cId="901451276" sldId="272"/>
            <ac:spMk id="23" creationId="{46C667E8-6F25-492D-ACD1-AFC236FE6DEA}"/>
          </ac:spMkLst>
        </pc:spChg>
        <pc:picChg chg="del">
          <ac:chgData name="Pat Mao" userId="acd697054f062c47" providerId="LiveId" clId="{CDF44DA5-965A-46D2-9057-2289C20A9906}" dt="2018-09-03T20:12:12.292" v="1756" actId="478"/>
          <ac:picMkLst>
            <pc:docMk/>
            <pc:sldMk cId="901451276" sldId="272"/>
            <ac:picMk id="7" creationId="{785A7226-CC43-48BF-8F56-FA2E397F635C}"/>
          </ac:picMkLst>
        </pc:picChg>
        <pc:cxnChg chg="add mod">
          <ac:chgData name="Pat Mao" userId="acd697054f062c47" providerId="LiveId" clId="{CDF44DA5-965A-46D2-9057-2289C20A9906}" dt="2018-09-03T20:11:55.826" v="1755" actId="13822"/>
          <ac:cxnSpMkLst>
            <pc:docMk/>
            <pc:sldMk cId="901451276" sldId="272"/>
            <ac:cxnSpMk id="5" creationId="{716BEE74-0E0F-438B-8217-B897F489DECD}"/>
          </ac:cxnSpMkLst>
        </pc:cxnChg>
        <pc:cxnChg chg="add mod">
          <ac:chgData name="Pat Mao" userId="acd697054f062c47" providerId="LiveId" clId="{CDF44DA5-965A-46D2-9057-2289C20A9906}" dt="2018-09-03T20:16:23.853" v="1839" actId="14100"/>
          <ac:cxnSpMkLst>
            <pc:docMk/>
            <pc:sldMk cId="901451276" sldId="272"/>
            <ac:cxnSpMk id="13" creationId="{1ED02734-3979-4ECA-A71A-0BECEEECED6A}"/>
          </ac:cxnSpMkLst>
        </pc:cxnChg>
        <pc:cxnChg chg="add mod">
          <ac:chgData name="Pat Mao" userId="acd697054f062c47" providerId="LiveId" clId="{CDF44DA5-965A-46D2-9057-2289C20A9906}" dt="2018-09-03T20:16:32.111" v="1841" actId="1076"/>
          <ac:cxnSpMkLst>
            <pc:docMk/>
            <pc:sldMk cId="901451276" sldId="272"/>
            <ac:cxnSpMk id="17" creationId="{ECD46236-3808-412B-A080-FF7C727394A1}"/>
          </ac:cxnSpMkLst>
        </pc:cxnChg>
      </pc:sldChg>
      <pc:sldChg chg="delSp modSp add">
        <pc:chgData name="Pat Mao" userId="acd697054f062c47" providerId="LiveId" clId="{CDF44DA5-965A-46D2-9057-2289C20A9906}" dt="2018-09-03T20:21:22.424" v="2043" actId="20577"/>
        <pc:sldMkLst>
          <pc:docMk/>
          <pc:sldMk cId="4146457003" sldId="273"/>
        </pc:sldMkLst>
        <pc:spChg chg="mod">
          <ac:chgData name="Pat Mao" userId="acd697054f062c47" providerId="LiveId" clId="{CDF44DA5-965A-46D2-9057-2289C20A9906}" dt="2018-09-03T20:19:38.902" v="1905" actId="20577"/>
          <ac:spMkLst>
            <pc:docMk/>
            <pc:sldMk cId="4146457003" sldId="273"/>
            <ac:spMk id="2" creationId="{D1CF0383-1A3E-453A-8E23-D1EDCB3E089E}"/>
          </ac:spMkLst>
        </pc:spChg>
        <pc:spChg chg="del">
          <ac:chgData name="Pat Mao" userId="acd697054f062c47" providerId="LiveId" clId="{CDF44DA5-965A-46D2-9057-2289C20A9906}" dt="2018-09-03T20:20:02.224" v="1972" actId="478"/>
          <ac:spMkLst>
            <pc:docMk/>
            <pc:sldMk cId="4146457003" sldId="273"/>
            <ac:spMk id="3" creationId="{B105C372-92C3-4D0B-9DD9-8EA7E30D9CFF}"/>
          </ac:spMkLst>
        </pc:spChg>
        <pc:spChg chg="mod">
          <ac:chgData name="Pat Mao" userId="acd697054f062c47" providerId="LiveId" clId="{CDF44DA5-965A-46D2-9057-2289C20A9906}" dt="2018-09-03T20:21:22.424" v="2043" actId="20577"/>
          <ac:spMkLst>
            <pc:docMk/>
            <pc:sldMk cId="4146457003" sldId="273"/>
            <ac:spMk id="4" creationId="{BE5650F4-51E4-46A7-962D-99CA48D64BC9}"/>
          </ac:spMkLst>
        </pc:spChg>
        <pc:spChg chg="del">
          <ac:chgData name="Pat Mao" userId="acd697054f062c47" providerId="LiveId" clId="{CDF44DA5-965A-46D2-9057-2289C20A9906}" dt="2018-09-03T20:20:00.157" v="1971" actId="478"/>
          <ac:spMkLst>
            <pc:docMk/>
            <pc:sldMk cId="4146457003" sldId="273"/>
            <ac:spMk id="5" creationId="{CE5CFBE1-F3EA-40A3-8B26-851E8084F633}"/>
          </ac:spMkLst>
        </pc:spChg>
        <pc:spChg chg="mod">
          <ac:chgData name="Pat Mao" userId="acd697054f062c47" providerId="LiveId" clId="{CDF44DA5-965A-46D2-9057-2289C20A9906}" dt="2018-09-03T20:19:54.960" v="1970" actId="20577"/>
          <ac:spMkLst>
            <pc:docMk/>
            <pc:sldMk cId="4146457003" sldId="273"/>
            <ac:spMk id="6" creationId="{65E5D763-9E1C-4C0A-BB9B-D0933ED6FB11}"/>
          </ac:spMkLst>
        </pc:spChg>
      </pc:sldChg>
      <pc:sldChg chg="delSp modSp add">
        <pc:chgData name="Pat Mao" userId="acd697054f062c47" providerId="LiveId" clId="{CDF44DA5-965A-46D2-9057-2289C20A9906}" dt="2018-09-03T20:48:41.877" v="2509" actId="20577"/>
        <pc:sldMkLst>
          <pc:docMk/>
          <pc:sldMk cId="2154532321" sldId="274"/>
        </pc:sldMkLst>
        <pc:spChg chg="mod">
          <ac:chgData name="Pat Mao" userId="acd697054f062c47" providerId="LiveId" clId="{CDF44DA5-965A-46D2-9057-2289C20A9906}" dt="2018-09-03T20:22:09.174" v="2073" actId="20577"/>
          <ac:spMkLst>
            <pc:docMk/>
            <pc:sldMk cId="2154532321" sldId="274"/>
            <ac:spMk id="2" creationId="{47880CB0-8786-4A97-9FD2-D172C04FEDA2}"/>
          </ac:spMkLst>
        </pc:spChg>
        <pc:spChg chg="del">
          <ac:chgData name="Pat Mao" userId="acd697054f062c47" providerId="LiveId" clId="{CDF44DA5-965A-46D2-9057-2289C20A9906}" dt="2018-09-03T20:22:26.624" v="2121" actId="478"/>
          <ac:spMkLst>
            <pc:docMk/>
            <pc:sldMk cId="2154532321" sldId="274"/>
            <ac:spMk id="3" creationId="{C54F5DA4-514E-4700-8BB3-205344B06326}"/>
          </ac:spMkLst>
        </pc:spChg>
        <pc:spChg chg="mod">
          <ac:chgData name="Pat Mao" userId="acd697054f062c47" providerId="LiveId" clId="{CDF44DA5-965A-46D2-9057-2289C20A9906}" dt="2018-09-03T20:48:41.877" v="2509" actId="20577"/>
          <ac:spMkLst>
            <pc:docMk/>
            <pc:sldMk cId="2154532321" sldId="274"/>
            <ac:spMk id="4" creationId="{92345F05-061D-4783-8DA1-2B880A07D27A}"/>
          </ac:spMkLst>
        </pc:spChg>
        <pc:spChg chg="del">
          <ac:chgData name="Pat Mao" userId="acd697054f062c47" providerId="LiveId" clId="{CDF44DA5-965A-46D2-9057-2289C20A9906}" dt="2018-09-03T20:22:24.559" v="2120" actId="478"/>
          <ac:spMkLst>
            <pc:docMk/>
            <pc:sldMk cId="2154532321" sldId="274"/>
            <ac:spMk id="5" creationId="{63384D60-9BD1-489A-B241-FFE98AFF4779}"/>
          </ac:spMkLst>
        </pc:spChg>
        <pc:spChg chg="mod">
          <ac:chgData name="Pat Mao" userId="acd697054f062c47" providerId="LiveId" clId="{CDF44DA5-965A-46D2-9057-2289C20A9906}" dt="2018-09-03T20:22:43.324" v="2180" actId="20577"/>
          <ac:spMkLst>
            <pc:docMk/>
            <pc:sldMk cId="2154532321" sldId="274"/>
            <ac:spMk id="6" creationId="{93A39059-9BB1-483D-80E4-CE961FF97936}"/>
          </ac:spMkLst>
        </pc:spChg>
      </pc:sldChg>
    </pc:docChg>
  </pc:docChgLst>
  <pc:docChgLst>
    <pc:chgData name="Hanliang Ding" userId="7968b89daf1914ab" providerId="Windows Live" clId="Web-{65D11788-F7E9-45C3-B77F-DDBCAF3D9D37}"/>
    <pc:docChg chg="addSld delSld modSld sldOrd">
      <pc:chgData name="Hanliang Ding" userId="7968b89daf1914ab" providerId="Windows Live" clId="Web-{65D11788-F7E9-45C3-B77F-DDBCAF3D9D37}" dt="2018-09-05T04:20:55.720" v="1730" actId="1076"/>
      <pc:docMkLst>
        <pc:docMk/>
      </pc:docMkLst>
      <pc:sldChg chg="modSp modNotes">
        <pc:chgData name="Hanliang Ding" userId="7968b89daf1914ab" providerId="Windows Live" clId="Web-{65D11788-F7E9-45C3-B77F-DDBCAF3D9D37}" dt="2018-09-05T04:08:59.543" v="1339"/>
        <pc:sldMkLst>
          <pc:docMk/>
          <pc:sldMk cId="227532832" sldId="268"/>
        </pc:sldMkLst>
        <pc:spChg chg="mod">
          <ac:chgData name="Hanliang Ding" userId="7968b89daf1914ab" providerId="Windows Live" clId="Web-{65D11788-F7E9-45C3-B77F-DDBCAF3D9D37}" dt="2018-09-05T04:07:33.761" v="1266" actId="20577"/>
          <ac:spMkLst>
            <pc:docMk/>
            <pc:sldMk cId="227532832" sldId="268"/>
            <ac:spMk id="4" creationId="{60209871-62D0-4398-B07F-C3DD1C97B58E}"/>
          </ac:spMkLst>
        </pc:spChg>
      </pc:sldChg>
      <pc:sldChg chg="modSp modNotes">
        <pc:chgData name="Hanliang Ding" userId="7968b89daf1914ab" providerId="Windows Live" clId="Web-{65D11788-F7E9-45C3-B77F-DDBCAF3D9D37}" dt="2018-09-05T04:16:04.140" v="1588"/>
        <pc:sldMkLst>
          <pc:docMk/>
          <pc:sldMk cId="2486171842" sldId="269"/>
        </pc:sldMkLst>
        <pc:spChg chg="mod">
          <ac:chgData name="Hanliang Ding" userId="7968b89daf1914ab" providerId="Windows Live" clId="Web-{65D11788-F7E9-45C3-B77F-DDBCAF3D9D37}" dt="2018-09-05T04:12:35.248" v="1455" actId="1076"/>
          <ac:spMkLst>
            <pc:docMk/>
            <pc:sldMk cId="2486171842" sldId="269"/>
            <ac:spMk id="7" creationId="{FF02E2DC-9A34-4D95-9A2C-6315D3B8E20B}"/>
          </ac:spMkLst>
        </pc:spChg>
        <pc:spChg chg="mod">
          <ac:chgData name="Hanliang Ding" userId="7968b89daf1914ab" providerId="Windows Live" clId="Web-{65D11788-F7E9-45C3-B77F-DDBCAF3D9D37}" dt="2018-09-05T04:13:06.045" v="1457" actId="1076"/>
          <ac:spMkLst>
            <pc:docMk/>
            <pc:sldMk cId="2486171842" sldId="269"/>
            <ac:spMk id="9" creationId="{E9F04B6A-17AD-44AF-92B8-A9D1FF4FB7E4}"/>
          </ac:spMkLst>
        </pc:spChg>
        <pc:spChg chg="mod">
          <ac:chgData name="Hanliang Ding" userId="7968b89daf1914ab" providerId="Windows Live" clId="Web-{65D11788-F7E9-45C3-B77F-DDBCAF3D9D37}" dt="2018-09-05T04:13:13.467" v="1458" actId="1076"/>
          <ac:spMkLst>
            <pc:docMk/>
            <pc:sldMk cId="2486171842" sldId="269"/>
            <ac:spMk id="10" creationId="{994F62D0-6E18-4C1C-9408-55DA4705198D}"/>
          </ac:spMkLst>
        </pc:spChg>
        <pc:spChg chg="mod">
          <ac:chgData name="Hanliang Ding" userId="7968b89daf1914ab" providerId="Windows Live" clId="Web-{65D11788-F7E9-45C3-B77F-DDBCAF3D9D37}" dt="2018-09-05T04:13:38.154" v="1463" actId="1076"/>
          <ac:spMkLst>
            <pc:docMk/>
            <pc:sldMk cId="2486171842" sldId="269"/>
            <ac:spMk id="15" creationId="{4F9B2E67-06C2-4FBA-8555-7F4A5C0791ED}"/>
          </ac:spMkLst>
        </pc:spChg>
        <pc:spChg chg="mod">
          <ac:chgData name="Hanliang Ding" userId="7968b89daf1914ab" providerId="Windows Live" clId="Web-{65D11788-F7E9-45C3-B77F-DDBCAF3D9D37}" dt="2018-09-05T04:13:22.435" v="1459" actId="1076"/>
          <ac:spMkLst>
            <pc:docMk/>
            <pc:sldMk cId="2486171842" sldId="269"/>
            <ac:spMk id="16" creationId="{A0AB67F5-5652-4B73-98FA-60C2D2063CFF}"/>
          </ac:spMkLst>
        </pc:spChg>
        <pc:spChg chg="mod">
          <ac:chgData name="Hanliang Ding" userId="7968b89daf1914ab" providerId="Windows Live" clId="Web-{65D11788-F7E9-45C3-B77F-DDBCAF3D9D37}" dt="2018-09-05T04:13:22.467" v="1460" actId="1076"/>
          <ac:spMkLst>
            <pc:docMk/>
            <pc:sldMk cId="2486171842" sldId="269"/>
            <ac:spMk id="17" creationId="{B1242F73-BDF6-44C4-B21C-2EF6E7DDEFCD}"/>
          </ac:spMkLst>
        </pc:spChg>
        <pc:spChg chg="mod">
          <ac:chgData name="Hanliang Ding" userId="7968b89daf1914ab" providerId="Windows Live" clId="Web-{65D11788-F7E9-45C3-B77F-DDBCAF3D9D37}" dt="2018-09-05T04:13:29.310" v="1461" actId="1076"/>
          <ac:spMkLst>
            <pc:docMk/>
            <pc:sldMk cId="2486171842" sldId="269"/>
            <ac:spMk id="36" creationId="{26B34CA1-5ADD-44C9-9F58-78D03CE3C881}"/>
          </ac:spMkLst>
        </pc:spChg>
        <pc:spChg chg="mod">
          <ac:chgData name="Hanliang Ding" userId="7968b89daf1914ab" providerId="Windows Live" clId="Web-{65D11788-F7E9-45C3-B77F-DDBCAF3D9D37}" dt="2018-09-05T04:13:29.342" v="1462" actId="1076"/>
          <ac:spMkLst>
            <pc:docMk/>
            <pc:sldMk cId="2486171842" sldId="269"/>
            <ac:spMk id="37" creationId="{BD7C9A4A-6520-4D56-A340-8FC59C14F137}"/>
          </ac:spMkLst>
        </pc:spChg>
      </pc:sldChg>
      <pc:sldChg chg="addSp delSp modSp">
        <pc:chgData name="Hanliang Ding" userId="7968b89daf1914ab" providerId="Windows Live" clId="Web-{65D11788-F7E9-45C3-B77F-DDBCAF3D9D37}" dt="2018-09-05T03:45:46.315" v="592" actId="20577"/>
        <pc:sldMkLst>
          <pc:docMk/>
          <pc:sldMk cId="714587712" sldId="270"/>
        </pc:sldMkLst>
        <pc:spChg chg="add del mod">
          <ac:chgData name="Hanliang Ding" userId="7968b89daf1914ab" providerId="Windows Live" clId="Web-{65D11788-F7E9-45C3-B77F-DDBCAF3D9D37}" dt="2018-09-05T03:34:26.749" v="203"/>
          <ac:spMkLst>
            <pc:docMk/>
            <pc:sldMk cId="714587712" sldId="270"/>
            <ac:spMk id="3" creationId="{8965FC38-8A9F-40E5-A521-4719F76BE5E7}"/>
          </ac:spMkLst>
        </pc:spChg>
        <pc:spChg chg="mod">
          <ac:chgData name="Hanliang Ding" userId="7968b89daf1914ab" providerId="Windows Live" clId="Web-{65D11788-F7E9-45C3-B77F-DDBCAF3D9D37}" dt="2018-09-05T03:45:46.315" v="592" actId="20577"/>
          <ac:spMkLst>
            <pc:docMk/>
            <pc:sldMk cId="714587712" sldId="270"/>
            <ac:spMk id="4" creationId="{13FF24DB-A0A6-43D8-8566-F3F9F8E85762}"/>
          </ac:spMkLst>
        </pc:spChg>
        <pc:spChg chg="add del mod">
          <ac:chgData name="Hanliang Ding" userId="7968b89daf1914ab" providerId="Windows Live" clId="Web-{65D11788-F7E9-45C3-B77F-DDBCAF3D9D37}" dt="2018-09-05T03:25:00.432" v="39"/>
          <ac:spMkLst>
            <pc:docMk/>
            <pc:sldMk cId="714587712" sldId="270"/>
            <ac:spMk id="5" creationId="{AF2F3C5E-41E6-4AA4-A62C-D11E7FE5EB71}"/>
          </ac:spMkLst>
        </pc:spChg>
        <pc:spChg chg="mod">
          <ac:chgData name="Hanliang Ding" userId="7968b89daf1914ab" providerId="Windows Live" clId="Web-{65D11788-F7E9-45C3-B77F-DDBCAF3D9D37}" dt="2018-09-05T03:41:12.548" v="428" actId="20577"/>
          <ac:spMkLst>
            <pc:docMk/>
            <pc:sldMk cId="714587712" sldId="270"/>
            <ac:spMk id="6" creationId="{F1C3FE8D-C120-4603-B85A-50CCCF383D88}"/>
          </ac:spMkLst>
        </pc:spChg>
        <pc:spChg chg="del mod">
          <ac:chgData name="Hanliang Ding" userId="7968b89daf1914ab" providerId="Windows Live" clId="Web-{65D11788-F7E9-45C3-B77F-DDBCAF3D9D37}" dt="2018-09-05T03:23:48.119" v="19"/>
          <ac:spMkLst>
            <pc:docMk/>
            <pc:sldMk cId="714587712" sldId="270"/>
            <ac:spMk id="8" creationId="{3D8B696C-43C0-4770-AE94-15AE318CBECB}"/>
          </ac:spMkLst>
        </pc:spChg>
        <pc:spChg chg="add del mod">
          <ac:chgData name="Hanliang Ding" userId="7968b89daf1914ab" providerId="Windows Live" clId="Web-{65D11788-F7E9-45C3-B77F-DDBCAF3D9D37}" dt="2018-09-05T03:27:36.090" v="90"/>
          <ac:spMkLst>
            <pc:docMk/>
            <pc:sldMk cId="714587712" sldId="270"/>
            <ac:spMk id="9" creationId="{D7D7147F-C3EB-415B-A3DA-1E2F135ACF9B}"/>
          </ac:spMkLst>
        </pc:spChg>
        <pc:spChg chg="add del mod">
          <ac:chgData name="Hanliang Ding" userId="7968b89daf1914ab" providerId="Windows Live" clId="Web-{65D11788-F7E9-45C3-B77F-DDBCAF3D9D37}" dt="2018-09-05T03:40:57.407" v="417"/>
          <ac:spMkLst>
            <pc:docMk/>
            <pc:sldMk cId="714587712" sldId="270"/>
            <ac:spMk id="10" creationId="{A335DCC8-6B74-4ABF-B417-AC5EAEB5C121}"/>
          </ac:spMkLst>
        </pc:spChg>
        <pc:spChg chg="del mod">
          <ac:chgData name="Hanliang Ding" userId="7968b89daf1914ab" providerId="Windows Live" clId="Web-{65D11788-F7E9-45C3-B77F-DDBCAF3D9D37}" dt="2018-09-05T03:36:31.906" v="242"/>
          <ac:spMkLst>
            <pc:docMk/>
            <pc:sldMk cId="714587712" sldId="270"/>
            <ac:spMk id="11" creationId="{04F7D90A-EBBD-4069-A4F9-FCCE353F337D}"/>
          </ac:spMkLst>
        </pc:spChg>
        <pc:spChg chg="del mod">
          <ac:chgData name="Hanliang Ding" userId="7968b89daf1914ab" providerId="Windows Live" clId="Web-{65D11788-F7E9-45C3-B77F-DDBCAF3D9D37}" dt="2018-09-05T03:23:50.885" v="22"/>
          <ac:spMkLst>
            <pc:docMk/>
            <pc:sldMk cId="714587712" sldId="270"/>
            <ac:spMk id="14" creationId="{163B2F4F-5FAE-456E-926C-5FF0DED2063E}"/>
          </ac:spMkLst>
        </pc:spChg>
        <pc:spChg chg="add del">
          <ac:chgData name="Hanliang Ding" userId="7968b89daf1914ab" providerId="Windows Live" clId="Web-{65D11788-F7E9-45C3-B77F-DDBCAF3D9D37}" dt="2018-09-05T03:25:54.323" v="51"/>
          <ac:spMkLst>
            <pc:docMk/>
            <pc:sldMk cId="714587712" sldId="270"/>
            <ac:spMk id="15" creationId="{8EE3AABD-BDEB-405D-9670-05DDD74FF45C}"/>
          </ac:spMkLst>
        </pc:spChg>
        <pc:spChg chg="add del">
          <ac:chgData name="Hanliang Ding" userId="7968b89daf1914ab" providerId="Windows Live" clId="Web-{65D11788-F7E9-45C3-B77F-DDBCAF3D9D37}" dt="2018-09-05T03:25:58.198" v="57"/>
          <ac:spMkLst>
            <pc:docMk/>
            <pc:sldMk cId="714587712" sldId="270"/>
            <ac:spMk id="16" creationId="{B9AB8F4E-F749-4AFC-8DCF-8E5C2B21FBDE}"/>
          </ac:spMkLst>
        </pc:spChg>
        <pc:spChg chg="add del mod">
          <ac:chgData name="Hanliang Ding" userId="7968b89daf1914ab" providerId="Windows Live" clId="Web-{65D11788-F7E9-45C3-B77F-DDBCAF3D9D37}" dt="2018-09-05T03:25:56.667" v="56"/>
          <ac:spMkLst>
            <pc:docMk/>
            <pc:sldMk cId="714587712" sldId="270"/>
            <ac:spMk id="17" creationId="{76EA2384-6B0D-4EE6-93A5-2754520451D9}"/>
          </ac:spMkLst>
        </pc:spChg>
        <pc:spChg chg="add del">
          <ac:chgData name="Hanliang Ding" userId="7968b89daf1914ab" providerId="Windows Live" clId="Web-{65D11788-F7E9-45C3-B77F-DDBCAF3D9D37}" dt="2018-09-05T03:25:55.058" v="52"/>
          <ac:spMkLst>
            <pc:docMk/>
            <pc:sldMk cId="714587712" sldId="270"/>
            <ac:spMk id="18" creationId="{05C1FC9A-D405-4501-AC93-AA983F7BCEBC}"/>
          </ac:spMkLst>
        </pc:spChg>
        <pc:spChg chg="add del mod">
          <ac:chgData name="Hanliang Ding" userId="7968b89daf1914ab" providerId="Windows Live" clId="Web-{65D11788-F7E9-45C3-B77F-DDBCAF3D9D37}" dt="2018-09-05T03:28:15.574" v="107"/>
          <ac:spMkLst>
            <pc:docMk/>
            <pc:sldMk cId="714587712" sldId="270"/>
            <ac:spMk id="19" creationId="{2CC9EFAB-F490-4C97-AF35-9D8D6F7CF4AB}"/>
          </ac:spMkLst>
        </pc:spChg>
        <pc:spChg chg="add del mod">
          <ac:chgData name="Hanliang Ding" userId="7968b89daf1914ab" providerId="Windows Live" clId="Web-{65D11788-F7E9-45C3-B77F-DDBCAF3D9D37}" dt="2018-09-05T03:41:01.173" v="425"/>
          <ac:spMkLst>
            <pc:docMk/>
            <pc:sldMk cId="714587712" sldId="270"/>
            <ac:spMk id="20" creationId="{F9973B09-D3AC-4BF1-8EB4-B7A71A0AE3FD}"/>
          </ac:spMkLst>
        </pc:spChg>
        <pc:spChg chg="add del mod">
          <ac:chgData name="Hanliang Ding" userId="7968b89daf1914ab" providerId="Windows Live" clId="Web-{65D11788-F7E9-45C3-B77F-DDBCAF3D9D37}" dt="2018-09-05T03:41:01.173" v="424"/>
          <ac:spMkLst>
            <pc:docMk/>
            <pc:sldMk cId="714587712" sldId="270"/>
            <ac:spMk id="21" creationId="{745F1A8A-F584-46DB-B136-E6CEF682D604}"/>
          </ac:spMkLst>
        </pc:spChg>
        <pc:spChg chg="add del mod">
          <ac:chgData name="Hanliang Ding" userId="7968b89daf1914ab" providerId="Windows Live" clId="Web-{65D11788-F7E9-45C3-B77F-DDBCAF3D9D37}" dt="2018-09-05T03:41:01.173" v="423"/>
          <ac:spMkLst>
            <pc:docMk/>
            <pc:sldMk cId="714587712" sldId="270"/>
            <ac:spMk id="22" creationId="{8DA8C9C7-F9C7-4460-8FCF-558B9DFD4CDA}"/>
          </ac:spMkLst>
        </pc:spChg>
        <pc:spChg chg="add del mod">
          <ac:chgData name="Hanliang Ding" userId="7968b89daf1914ab" providerId="Windows Live" clId="Web-{65D11788-F7E9-45C3-B77F-DDBCAF3D9D37}" dt="2018-09-05T03:40:59.548" v="421"/>
          <ac:spMkLst>
            <pc:docMk/>
            <pc:sldMk cId="714587712" sldId="270"/>
            <ac:spMk id="23" creationId="{C9C1D294-FCEA-4132-9EE0-0BDB42416F72}"/>
          </ac:spMkLst>
        </pc:spChg>
        <pc:spChg chg="add del mod">
          <ac:chgData name="Hanliang Ding" userId="7968b89daf1914ab" providerId="Windows Live" clId="Web-{65D11788-F7E9-45C3-B77F-DDBCAF3D9D37}" dt="2018-09-05T03:41:01.173" v="422"/>
          <ac:spMkLst>
            <pc:docMk/>
            <pc:sldMk cId="714587712" sldId="270"/>
            <ac:spMk id="24" creationId="{46C26845-ADB2-4EF3-B2B6-66A75F56C833}"/>
          </ac:spMkLst>
        </pc:spChg>
        <pc:spChg chg="add del mod">
          <ac:chgData name="Hanliang Ding" userId="7968b89daf1914ab" providerId="Windows Live" clId="Web-{65D11788-F7E9-45C3-B77F-DDBCAF3D9D37}" dt="2018-09-05T03:40:57.392" v="416"/>
          <ac:spMkLst>
            <pc:docMk/>
            <pc:sldMk cId="714587712" sldId="270"/>
            <ac:spMk id="25" creationId="{4F28E71E-9334-49B5-9960-0BE98A78CBA4}"/>
          </ac:spMkLst>
        </pc:spChg>
        <pc:spChg chg="add del mod">
          <ac:chgData name="Hanliang Ding" userId="7968b89daf1914ab" providerId="Windows Live" clId="Web-{65D11788-F7E9-45C3-B77F-DDBCAF3D9D37}" dt="2018-09-05T03:40:57.392" v="415"/>
          <ac:spMkLst>
            <pc:docMk/>
            <pc:sldMk cId="714587712" sldId="270"/>
            <ac:spMk id="26" creationId="{3D76C038-6E37-4651-A711-C87DFF4B40A8}"/>
          </ac:spMkLst>
        </pc:spChg>
        <pc:spChg chg="add del mod">
          <ac:chgData name="Hanliang Ding" userId="7968b89daf1914ab" providerId="Windows Live" clId="Web-{65D11788-F7E9-45C3-B77F-DDBCAF3D9D37}" dt="2018-09-05T03:40:59.548" v="420"/>
          <ac:spMkLst>
            <pc:docMk/>
            <pc:sldMk cId="714587712" sldId="270"/>
            <ac:spMk id="31" creationId="{F59924A3-6F24-4811-A809-51B9F9B7E8D5}"/>
          </ac:spMkLst>
        </pc:spChg>
        <pc:spChg chg="add del mod">
          <ac:chgData name="Hanliang Ding" userId="7968b89daf1914ab" providerId="Windows Live" clId="Web-{65D11788-F7E9-45C3-B77F-DDBCAF3D9D37}" dt="2018-09-05T03:40:57.392" v="411"/>
          <ac:spMkLst>
            <pc:docMk/>
            <pc:sldMk cId="714587712" sldId="270"/>
            <ac:spMk id="32" creationId="{AD861C2D-0A76-4A13-AD81-D9DC4B5AB917}"/>
          </ac:spMkLst>
        </pc:spChg>
        <pc:spChg chg="add del mod">
          <ac:chgData name="Hanliang Ding" userId="7968b89daf1914ab" providerId="Windows Live" clId="Web-{65D11788-F7E9-45C3-B77F-DDBCAF3D9D37}" dt="2018-09-05T03:40:59.532" v="419"/>
          <ac:spMkLst>
            <pc:docMk/>
            <pc:sldMk cId="714587712" sldId="270"/>
            <ac:spMk id="33" creationId="{6AB4018A-D693-4263-8BA0-2E3C9C1CAB2E}"/>
          </ac:spMkLst>
        </pc:spChg>
        <pc:spChg chg="add del mod">
          <ac:chgData name="Hanliang Ding" userId="7968b89daf1914ab" providerId="Windows Live" clId="Web-{65D11788-F7E9-45C3-B77F-DDBCAF3D9D37}" dt="2018-09-05T03:40:59.532" v="418"/>
          <ac:spMkLst>
            <pc:docMk/>
            <pc:sldMk cId="714587712" sldId="270"/>
            <ac:spMk id="34" creationId="{91CF85DD-462E-4300-A768-C93D19128C25}"/>
          </ac:spMkLst>
        </pc:spChg>
        <pc:spChg chg="add del mod">
          <ac:chgData name="Hanliang Ding" userId="7968b89daf1914ab" providerId="Windows Live" clId="Web-{65D11788-F7E9-45C3-B77F-DDBCAF3D9D37}" dt="2018-09-05T03:40:57.392" v="410"/>
          <ac:spMkLst>
            <pc:docMk/>
            <pc:sldMk cId="714587712" sldId="270"/>
            <ac:spMk id="35" creationId="{6FED239C-8F2F-46A8-9F78-8FB2BD35749D}"/>
          </ac:spMkLst>
        </pc:spChg>
        <pc:spChg chg="add del mod">
          <ac:chgData name="Hanliang Ding" userId="7968b89daf1914ab" providerId="Windows Live" clId="Web-{65D11788-F7E9-45C3-B77F-DDBCAF3D9D37}" dt="2018-09-05T03:39:02.219" v="341"/>
          <ac:spMkLst>
            <pc:docMk/>
            <pc:sldMk cId="714587712" sldId="270"/>
            <ac:spMk id="36" creationId="{7A82CC2B-53EC-4BFB-90D3-2710FB5BA124}"/>
          </ac:spMkLst>
        </pc:spChg>
        <pc:spChg chg="add del mod">
          <ac:chgData name="Hanliang Ding" userId="7968b89daf1914ab" providerId="Windows Live" clId="Web-{65D11788-F7E9-45C3-B77F-DDBCAF3D9D37}" dt="2018-09-05T03:41:09.095" v="427"/>
          <ac:spMkLst>
            <pc:docMk/>
            <pc:sldMk cId="714587712" sldId="270"/>
            <ac:spMk id="38" creationId="{5A34B089-E53F-4D6E-93DF-0B9BFC07D08F}"/>
          </ac:spMkLst>
        </pc:spChg>
        <pc:picChg chg="add del mod">
          <ac:chgData name="Hanliang Ding" userId="7968b89daf1914ab" providerId="Windows Live" clId="Web-{65D11788-F7E9-45C3-B77F-DDBCAF3D9D37}" dt="2018-09-05T03:41:01.314" v="426"/>
          <ac:picMkLst>
            <pc:docMk/>
            <pc:sldMk cId="714587712" sldId="270"/>
            <ac:picMk id="7" creationId="{AEF543E8-C505-4373-B304-2A465B6F3678}"/>
          </ac:picMkLst>
        </pc:picChg>
        <pc:cxnChg chg="del mod">
          <ac:chgData name="Hanliang Ding" userId="7968b89daf1914ab" providerId="Windows Live" clId="Web-{65D11788-F7E9-45C3-B77F-DDBCAF3D9D37}" dt="2018-09-05T03:23:48.729" v="20"/>
          <ac:cxnSpMkLst>
            <pc:docMk/>
            <pc:sldMk cId="714587712" sldId="270"/>
            <ac:cxnSpMk id="13" creationId="{CB8BF386-607B-40AC-A51A-5BFD66E39129}"/>
          </ac:cxnSpMkLst>
        </pc:cxnChg>
        <pc:cxnChg chg="add del mod">
          <ac:chgData name="Hanliang Ding" userId="7968b89daf1914ab" providerId="Windows Live" clId="Web-{65D11788-F7E9-45C3-B77F-DDBCAF3D9D37}" dt="2018-09-05T03:40:57.392" v="414"/>
          <ac:cxnSpMkLst>
            <pc:docMk/>
            <pc:sldMk cId="714587712" sldId="270"/>
            <ac:cxnSpMk id="27" creationId="{4A975A36-C5BD-445E-9EE5-13B6F94E55E6}"/>
          </ac:cxnSpMkLst>
        </pc:cxnChg>
        <pc:cxnChg chg="add del mod">
          <ac:chgData name="Hanliang Ding" userId="7968b89daf1914ab" providerId="Windows Live" clId="Web-{65D11788-F7E9-45C3-B77F-DDBCAF3D9D37}" dt="2018-09-05T03:40:57.392" v="413"/>
          <ac:cxnSpMkLst>
            <pc:docMk/>
            <pc:sldMk cId="714587712" sldId="270"/>
            <ac:cxnSpMk id="28" creationId="{9110FFEE-C09A-4CE5-AA52-85CAAF193267}"/>
          </ac:cxnSpMkLst>
        </pc:cxnChg>
        <pc:cxnChg chg="add del mod">
          <ac:chgData name="Hanliang Ding" userId="7968b89daf1914ab" providerId="Windows Live" clId="Web-{65D11788-F7E9-45C3-B77F-DDBCAF3D9D37}" dt="2018-09-05T03:40:57.392" v="412"/>
          <ac:cxnSpMkLst>
            <pc:docMk/>
            <pc:sldMk cId="714587712" sldId="270"/>
            <ac:cxnSpMk id="29" creationId="{252203B2-D8DC-4719-B998-6BD8469F4124}"/>
          </ac:cxnSpMkLst>
        </pc:cxnChg>
        <pc:cxnChg chg="add del">
          <ac:chgData name="Hanliang Ding" userId="7968b89daf1914ab" providerId="Windows Live" clId="Web-{65D11788-F7E9-45C3-B77F-DDBCAF3D9D37}" dt="2018-09-05T03:36:19.718" v="240"/>
          <ac:cxnSpMkLst>
            <pc:docMk/>
            <pc:sldMk cId="714587712" sldId="270"/>
            <ac:cxnSpMk id="30" creationId="{5A19C0CB-C002-4763-8024-46E3D0E600C5}"/>
          </ac:cxnSpMkLst>
        </pc:cxnChg>
      </pc:sldChg>
      <pc:sldChg chg="addSp delSp modSp">
        <pc:chgData name="Hanliang Ding" userId="7968b89daf1914ab" providerId="Windows Live" clId="Web-{65D11788-F7E9-45C3-B77F-DDBCAF3D9D37}" dt="2018-09-05T03:51:11.474" v="703" actId="20577"/>
        <pc:sldMkLst>
          <pc:docMk/>
          <pc:sldMk cId="2921557359" sldId="271"/>
        </pc:sldMkLst>
        <pc:spChg chg="add del mod">
          <ac:chgData name="Hanliang Ding" userId="7968b89daf1914ab" providerId="Windows Live" clId="Web-{65D11788-F7E9-45C3-B77F-DDBCAF3D9D37}" dt="2018-09-05T03:40:21.282" v="387"/>
          <ac:spMkLst>
            <pc:docMk/>
            <pc:sldMk cId="2921557359" sldId="271"/>
            <ac:spMk id="3" creationId="{10D31F93-F7CA-4C41-B8AA-325EB92BA935}"/>
          </ac:spMkLst>
        </pc:spChg>
        <pc:spChg chg="add mod">
          <ac:chgData name="Hanliang Ding" userId="7968b89daf1914ab" providerId="Windows Live" clId="Web-{65D11788-F7E9-45C3-B77F-DDBCAF3D9D37}" dt="2018-09-05T03:45:53.941" v="594" actId="1076"/>
          <ac:spMkLst>
            <pc:docMk/>
            <pc:sldMk cId="2921557359" sldId="271"/>
            <ac:spMk id="5" creationId="{C917B8A5-7E97-47C9-A274-5D41D6653FAD}"/>
          </ac:spMkLst>
        </pc:spChg>
        <pc:spChg chg="add del mod">
          <ac:chgData name="Hanliang Ding" userId="7968b89daf1914ab" providerId="Windows Live" clId="Web-{65D11788-F7E9-45C3-B77F-DDBCAF3D9D37}" dt="2018-09-05T03:40:04.829" v="354"/>
          <ac:spMkLst>
            <pc:docMk/>
            <pc:sldMk cId="2921557359" sldId="271"/>
            <ac:spMk id="8" creationId="{802FBD42-11C0-4F64-86F9-05965A9AF2A4}"/>
          </ac:spMkLst>
        </pc:spChg>
        <pc:spChg chg="add mod">
          <ac:chgData name="Hanliang Ding" userId="7968b89daf1914ab" providerId="Windows Live" clId="Web-{65D11788-F7E9-45C3-B77F-DDBCAF3D9D37}" dt="2018-09-05T03:40:38.767" v="404" actId="1076"/>
          <ac:spMkLst>
            <pc:docMk/>
            <pc:sldMk cId="2921557359" sldId="271"/>
            <ac:spMk id="13" creationId="{09D95C02-8088-4DD7-8E6F-196EBDEEBB83}"/>
          </ac:spMkLst>
        </pc:spChg>
        <pc:spChg chg="add del mod">
          <ac:chgData name="Hanliang Ding" userId="7968b89daf1914ab" providerId="Windows Live" clId="Web-{65D11788-F7E9-45C3-B77F-DDBCAF3D9D37}" dt="2018-09-05T03:40:04.829" v="353"/>
          <ac:spMkLst>
            <pc:docMk/>
            <pc:sldMk cId="2921557359" sldId="271"/>
            <ac:spMk id="14" creationId="{BB47B070-BDC1-4658-8873-0785C8E1C083}"/>
          </ac:spMkLst>
        </pc:spChg>
        <pc:spChg chg="add mod">
          <ac:chgData name="Hanliang Ding" userId="7968b89daf1914ab" providerId="Windows Live" clId="Web-{65D11788-F7E9-45C3-B77F-DDBCAF3D9D37}" dt="2018-09-05T03:40:46.970" v="407" actId="1076"/>
          <ac:spMkLst>
            <pc:docMk/>
            <pc:sldMk cId="2921557359" sldId="271"/>
            <ac:spMk id="17" creationId="{FA5D022C-19E4-4257-91E6-2F3D27E07C3B}"/>
          </ac:spMkLst>
        </pc:spChg>
        <pc:spChg chg="add mod">
          <ac:chgData name="Hanliang Ding" userId="7968b89daf1914ab" providerId="Windows Live" clId="Web-{65D11788-F7E9-45C3-B77F-DDBCAF3D9D37}" dt="2018-09-05T03:40:38.798" v="405" actId="1076"/>
          <ac:spMkLst>
            <pc:docMk/>
            <pc:sldMk cId="2921557359" sldId="271"/>
            <ac:spMk id="19" creationId="{F2E75B9D-D65A-40DB-882C-28AB3368C198}"/>
          </ac:spMkLst>
        </pc:spChg>
        <pc:spChg chg="add mod">
          <ac:chgData name="Hanliang Ding" userId="7968b89daf1914ab" providerId="Windows Live" clId="Web-{65D11788-F7E9-45C3-B77F-DDBCAF3D9D37}" dt="2018-09-05T03:40:46.985" v="408" actId="1076"/>
          <ac:spMkLst>
            <pc:docMk/>
            <pc:sldMk cId="2921557359" sldId="271"/>
            <ac:spMk id="21" creationId="{74D8C02B-9E68-42AF-8BE6-3FCAA881DA8F}"/>
          </ac:spMkLst>
        </pc:spChg>
        <pc:spChg chg="add mod">
          <ac:chgData name="Hanliang Ding" userId="7968b89daf1914ab" providerId="Windows Live" clId="Web-{65D11788-F7E9-45C3-B77F-DDBCAF3D9D37}" dt="2018-09-05T03:40:47.017" v="409" actId="1076"/>
          <ac:spMkLst>
            <pc:docMk/>
            <pc:sldMk cId="2921557359" sldId="271"/>
            <ac:spMk id="23" creationId="{913A54D8-44BE-4B7A-BAF2-3296249B9DA2}"/>
          </ac:spMkLst>
        </pc:spChg>
        <pc:spChg chg="add mod ord">
          <ac:chgData name="Hanliang Ding" userId="7968b89daf1914ab" providerId="Windows Live" clId="Web-{65D11788-F7E9-45C3-B77F-DDBCAF3D9D37}" dt="2018-09-05T03:49:20.379" v="644"/>
          <ac:spMkLst>
            <pc:docMk/>
            <pc:sldMk cId="2921557359" sldId="271"/>
            <ac:spMk id="25" creationId="{5E5700E9-5F64-4C47-8DC4-7AD016063101}"/>
          </ac:spMkLst>
        </pc:spChg>
        <pc:spChg chg="add mod">
          <ac:chgData name="Hanliang Ding" userId="7968b89daf1914ab" providerId="Windows Live" clId="Web-{65D11788-F7E9-45C3-B77F-DDBCAF3D9D37}" dt="2018-09-05T03:50:06.958" v="653" actId="14100"/>
          <ac:spMkLst>
            <pc:docMk/>
            <pc:sldMk cId="2921557359" sldId="271"/>
            <ac:spMk id="27" creationId="{864923B8-22BB-47B9-A24A-219DC5E9DDB1}"/>
          </ac:spMkLst>
        </pc:spChg>
        <pc:spChg chg="add mod">
          <ac:chgData name="Hanliang Ding" userId="7968b89daf1914ab" providerId="Windows Live" clId="Web-{65D11788-F7E9-45C3-B77F-DDBCAF3D9D37}" dt="2018-09-05T03:40:29.063" v="400" actId="1076"/>
          <ac:spMkLst>
            <pc:docMk/>
            <pc:sldMk cId="2921557359" sldId="271"/>
            <ac:spMk id="35" creationId="{51FFE7E5-E47C-42A5-B4E8-EC8A59630244}"/>
          </ac:spMkLst>
        </pc:spChg>
        <pc:spChg chg="add del mod">
          <ac:chgData name="Hanliang Ding" userId="7968b89daf1914ab" providerId="Windows Live" clId="Web-{65D11788-F7E9-45C3-B77F-DDBCAF3D9D37}" dt="2018-09-05T03:48:19.410" v="632"/>
          <ac:spMkLst>
            <pc:docMk/>
            <pc:sldMk cId="2921557359" sldId="271"/>
            <ac:spMk id="37" creationId="{94F10024-E51E-4C2D-8A35-764D038E2EB7}"/>
          </ac:spMkLst>
        </pc:spChg>
        <pc:spChg chg="add mod">
          <ac:chgData name="Hanliang Ding" userId="7968b89daf1914ab" providerId="Windows Live" clId="Web-{65D11788-F7E9-45C3-B77F-DDBCAF3D9D37}" dt="2018-09-05T03:40:38.829" v="406" actId="1076"/>
          <ac:spMkLst>
            <pc:docMk/>
            <pc:sldMk cId="2921557359" sldId="271"/>
            <ac:spMk id="39" creationId="{8CBDF1BB-0A5A-46EA-B917-2BCA513A494F}"/>
          </ac:spMkLst>
        </pc:spChg>
        <pc:spChg chg="add mod">
          <ac:chgData name="Hanliang Ding" userId="7968b89daf1914ab" providerId="Windows Live" clId="Web-{65D11788-F7E9-45C3-B77F-DDBCAF3D9D37}" dt="2018-09-05T03:46:43.394" v="614" actId="20577"/>
          <ac:spMkLst>
            <pc:docMk/>
            <pc:sldMk cId="2921557359" sldId="271"/>
            <ac:spMk id="40" creationId="{7DF7C329-E128-4957-9986-7B779AECB08E}"/>
          </ac:spMkLst>
        </pc:spChg>
        <pc:spChg chg="add mod">
          <ac:chgData name="Hanliang Ding" userId="7968b89daf1914ab" providerId="Windows Live" clId="Web-{65D11788-F7E9-45C3-B77F-DDBCAF3D9D37}" dt="2018-09-05T03:46:30.816" v="607" actId="20577"/>
          <ac:spMkLst>
            <pc:docMk/>
            <pc:sldMk cId="2921557359" sldId="271"/>
            <ac:spMk id="41" creationId="{E676AA5D-975F-4943-A865-93919ED681D8}"/>
          </ac:spMkLst>
        </pc:spChg>
        <pc:spChg chg="add mod">
          <ac:chgData name="Hanliang Ding" userId="7968b89daf1914ab" providerId="Windows Live" clId="Web-{65D11788-F7E9-45C3-B77F-DDBCAF3D9D37}" dt="2018-09-05T03:51:11.474" v="703" actId="20577"/>
          <ac:spMkLst>
            <pc:docMk/>
            <pc:sldMk cId="2921557359" sldId="271"/>
            <ac:spMk id="48" creationId="{F2A9A323-3D71-4ABD-B52B-2D64A1038CFA}"/>
          </ac:spMkLst>
        </pc:spChg>
        <pc:picChg chg="del mod">
          <ac:chgData name="Hanliang Ding" userId="7968b89daf1914ab" providerId="Windows Live" clId="Web-{65D11788-F7E9-45C3-B77F-DDBCAF3D9D37}" dt="2018-09-05T03:24:21.948" v="29"/>
          <ac:picMkLst>
            <pc:docMk/>
            <pc:sldMk cId="2921557359" sldId="271"/>
            <ac:picMk id="7" creationId="{785A7226-CC43-48BF-8F56-FA2E397F635C}"/>
          </ac:picMkLst>
        </pc:picChg>
        <pc:picChg chg="add mod">
          <ac:chgData name="Hanliang Ding" userId="7968b89daf1914ab" providerId="Windows Live" clId="Web-{65D11788-F7E9-45C3-B77F-DDBCAF3D9D37}" dt="2018-09-05T03:40:38.751" v="403" actId="1076"/>
          <ac:picMkLst>
            <pc:docMk/>
            <pc:sldMk cId="2921557359" sldId="271"/>
            <ac:picMk id="11" creationId="{08CC446F-A338-4D1B-9608-83D03BCA7837}"/>
          </ac:picMkLst>
        </pc:picChg>
        <pc:cxnChg chg="add del mod">
          <ac:chgData name="Hanliang Ding" userId="7968b89daf1914ab" providerId="Windows Live" clId="Web-{65D11788-F7E9-45C3-B77F-DDBCAF3D9D37}" dt="2018-09-05T03:47:25.925" v="621"/>
          <ac:cxnSpMkLst>
            <pc:docMk/>
            <pc:sldMk cId="2921557359" sldId="271"/>
            <ac:cxnSpMk id="29" creationId="{7E44E8E6-A8C1-4D88-9FA2-453CC4431101}"/>
          </ac:cxnSpMkLst>
        </pc:cxnChg>
        <pc:cxnChg chg="add del mod">
          <ac:chgData name="Hanliang Ding" userId="7968b89daf1914ab" providerId="Windows Live" clId="Web-{65D11788-F7E9-45C3-B77F-DDBCAF3D9D37}" dt="2018-09-05T03:48:45.363" v="640"/>
          <ac:cxnSpMkLst>
            <pc:docMk/>
            <pc:sldMk cId="2921557359" sldId="271"/>
            <ac:cxnSpMk id="31" creationId="{313764E1-9DE4-42B3-93F6-13BA87DF5632}"/>
          </ac:cxnSpMkLst>
        </pc:cxnChg>
        <pc:cxnChg chg="add del mod">
          <ac:chgData name="Hanliang Ding" userId="7968b89daf1914ab" providerId="Windows Live" clId="Web-{65D11788-F7E9-45C3-B77F-DDBCAF3D9D37}" dt="2018-09-05T03:48:20.676" v="633"/>
          <ac:cxnSpMkLst>
            <pc:docMk/>
            <pc:sldMk cId="2921557359" sldId="271"/>
            <ac:cxnSpMk id="33" creationId="{9FC3D087-6ACB-400D-921E-7EC8497F4A18}"/>
          </ac:cxnSpMkLst>
        </pc:cxnChg>
        <pc:cxnChg chg="add mod">
          <ac:chgData name="Hanliang Ding" userId="7968b89daf1914ab" providerId="Windows Live" clId="Web-{65D11788-F7E9-45C3-B77F-DDBCAF3D9D37}" dt="2018-09-05T03:47:40.394" v="625" actId="14100"/>
          <ac:cxnSpMkLst>
            <pc:docMk/>
            <pc:sldMk cId="2921557359" sldId="271"/>
            <ac:cxnSpMk id="42" creationId="{1E8C6D5F-2D15-4397-85F0-68CA23B095B7}"/>
          </ac:cxnSpMkLst>
        </pc:cxnChg>
        <pc:cxnChg chg="add mod">
          <ac:chgData name="Hanliang Ding" userId="7968b89daf1914ab" providerId="Windows Live" clId="Web-{65D11788-F7E9-45C3-B77F-DDBCAF3D9D37}" dt="2018-09-05T03:48:04.941" v="628" actId="14100"/>
          <ac:cxnSpMkLst>
            <pc:docMk/>
            <pc:sldMk cId="2921557359" sldId="271"/>
            <ac:cxnSpMk id="43" creationId="{1E239F4D-C3FC-4A6F-B493-7459F52C45C7}"/>
          </ac:cxnSpMkLst>
        </pc:cxnChg>
        <pc:cxnChg chg="add mod">
          <ac:chgData name="Hanliang Ding" userId="7968b89daf1914ab" providerId="Windows Live" clId="Web-{65D11788-F7E9-45C3-B77F-DDBCAF3D9D37}" dt="2018-09-05T03:49:32.848" v="646" actId="1076"/>
          <ac:cxnSpMkLst>
            <pc:docMk/>
            <pc:sldMk cId="2921557359" sldId="271"/>
            <ac:cxnSpMk id="44" creationId="{A4F67CBD-748F-4B64-95FF-7A929AA18607}"/>
          </ac:cxnSpMkLst>
        </pc:cxnChg>
        <pc:cxnChg chg="add mod">
          <ac:chgData name="Hanliang Ding" userId="7968b89daf1914ab" providerId="Windows Live" clId="Web-{65D11788-F7E9-45C3-B77F-DDBCAF3D9D37}" dt="2018-09-05T03:48:28.254" v="636" actId="14100"/>
          <ac:cxnSpMkLst>
            <pc:docMk/>
            <pc:sldMk cId="2921557359" sldId="271"/>
            <ac:cxnSpMk id="45" creationId="{D1C03316-0D65-45B3-B2C6-E77D2DF8CF19}"/>
          </ac:cxnSpMkLst>
        </pc:cxnChg>
        <pc:cxnChg chg="add mod">
          <ac:chgData name="Hanliang Ding" userId="7968b89daf1914ab" providerId="Windows Live" clId="Web-{65D11788-F7E9-45C3-B77F-DDBCAF3D9D37}" dt="2018-09-05T03:48:43.113" v="639" actId="14100"/>
          <ac:cxnSpMkLst>
            <pc:docMk/>
            <pc:sldMk cId="2921557359" sldId="271"/>
            <ac:cxnSpMk id="46" creationId="{418F16C5-93CE-49F3-B37D-BEC01E76ADDF}"/>
          </ac:cxnSpMkLst>
        </pc:cxnChg>
        <pc:cxnChg chg="add mod">
          <ac:chgData name="Hanliang Ding" userId="7968b89daf1914ab" providerId="Windows Live" clId="Web-{65D11788-F7E9-45C3-B77F-DDBCAF3D9D37}" dt="2018-09-05T03:49:52.786" v="650" actId="14100"/>
          <ac:cxnSpMkLst>
            <pc:docMk/>
            <pc:sldMk cId="2921557359" sldId="271"/>
            <ac:cxnSpMk id="47" creationId="{3BD570EB-FC1A-41F2-9558-58516540621A}"/>
          </ac:cxnSpMkLst>
        </pc:cxnChg>
      </pc:sldChg>
      <pc:sldChg chg="addSp delSp modSp new">
        <pc:chgData name="Hanliang Ding" userId="7968b89daf1914ab" providerId="Windows Live" clId="Web-{65D11788-F7E9-45C3-B77F-DDBCAF3D9D37}" dt="2018-09-05T04:20:55.720" v="1730" actId="1076"/>
        <pc:sldMkLst>
          <pc:docMk/>
          <pc:sldMk cId="1838440563" sldId="277"/>
        </pc:sldMkLst>
        <pc:spChg chg="mod">
          <ac:chgData name="Hanliang Ding" userId="7968b89daf1914ab" providerId="Windows Live" clId="Web-{65D11788-F7E9-45C3-B77F-DDBCAF3D9D37}" dt="2018-09-05T04:16:42.499" v="1591" actId="20577"/>
          <ac:spMkLst>
            <pc:docMk/>
            <pc:sldMk cId="1838440563" sldId="277"/>
            <ac:spMk id="2" creationId="{47728741-2D86-4C01-98C7-5DC17C6250D5}"/>
          </ac:spMkLst>
        </pc:spChg>
        <pc:spChg chg="del">
          <ac:chgData name="Hanliang Ding" userId="7968b89daf1914ab" providerId="Windows Live" clId="Web-{65D11788-F7E9-45C3-B77F-DDBCAF3D9D37}" dt="2018-09-05T04:16:52.531" v="1618"/>
          <ac:spMkLst>
            <pc:docMk/>
            <pc:sldMk cId="1838440563" sldId="277"/>
            <ac:spMk id="3" creationId="{CCA54A29-F54C-4AF4-B1E5-3F4EE71E1D2F}"/>
          </ac:spMkLst>
        </pc:spChg>
        <pc:spChg chg="mod">
          <ac:chgData name="Hanliang Ding" userId="7968b89daf1914ab" providerId="Windows Live" clId="Web-{65D11788-F7E9-45C3-B77F-DDBCAF3D9D37}" dt="2018-09-05T04:18:03.641" v="1727" actId="20577"/>
          <ac:spMkLst>
            <pc:docMk/>
            <pc:sldMk cId="1838440563" sldId="277"/>
            <ac:spMk id="4" creationId="{25265FC2-C3FF-4E7E-A664-1C898AD8D2C8}"/>
          </ac:spMkLst>
        </pc:spChg>
        <pc:spChg chg="del">
          <ac:chgData name="Hanliang Ding" userId="7968b89daf1914ab" providerId="Windows Live" clId="Web-{65D11788-F7E9-45C3-B77F-DDBCAF3D9D37}" dt="2018-09-05T04:16:51.515" v="1617"/>
          <ac:spMkLst>
            <pc:docMk/>
            <pc:sldMk cId="1838440563" sldId="277"/>
            <ac:spMk id="5" creationId="{315E340D-DE5C-4780-88EA-4CBA58AB82D3}"/>
          </ac:spMkLst>
        </pc:spChg>
        <pc:spChg chg="mod">
          <ac:chgData name="Hanliang Ding" userId="7968b89daf1914ab" providerId="Windows Live" clId="Web-{65D11788-F7E9-45C3-B77F-DDBCAF3D9D37}" dt="2018-09-05T04:16:48.655" v="1614" actId="20577"/>
          <ac:spMkLst>
            <pc:docMk/>
            <pc:sldMk cId="1838440563" sldId="277"/>
            <ac:spMk id="6" creationId="{A17A0A7B-BAF6-474A-8B64-DE24ACFDF332}"/>
          </ac:spMkLst>
        </pc:spChg>
        <pc:picChg chg="add mod">
          <ac:chgData name="Hanliang Ding" userId="7968b89daf1914ab" providerId="Windows Live" clId="Web-{65D11788-F7E9-45C3-B77F-DDBCAF3D9D37}" dt="2018-09-05T04:20:55.720" v="1730" actId="1076"/>
          <ac:picMkLst>
            <pc:docMk/>
            <pc:sldMk cId="1838440563" sldId="277"/>
            <ac:picMk id="7" creationId="{B1DD7D33-5B59-4586-9515-9AA2FF2A140A}"/>
          </ac:picMkLst>
        </pc:picChg>
      </pc:sldChg>
      <pc:sldChg chg="modSp new del ord">
        <pc:chgData name="Hanliang Ding" userId="7968b89daf1914ab" providerId="Windows Live" clId="Web-{65D11788-F7E9-45C3-B77F-DDBCAF3D9D37}" dt="2018-09-05T03:39:28.626" v="342"/>
        <pc:sldMkLst>
          <pc:docMk/>
          <pc:sldMk cId="4037996833" sldId="277"/>
        </pc:sldMkLst>
        <pc:spChg chg="mod">
          <ac:chgData name="Hanliang Ding" userId="7968b89daf1914ab" providerId="Windows Live" clId="Web-{65D11788-F7E9-45C3-B77F-DDBCAF3D9D37}" dt="2018-09-05T03:24:12.182" v="27" actId="20577"/>
          <ac:spMkLst>
            <pc:docMk/>
            <pc:sldMk cId="4037996833" sldId="277"/>
            <ac:spMk id="4" creationId="{D0578646-E507-4F99-AA12-FB4368DC38A0}"/>
          </ac:spMkLst>
        </pc:spChg>
      </pc:sldChg>
    </pc:docChg>
  </pc:docChgLst>
  <pc:docChgLst>
    <pc:chgData name="Pat Mao" userId="acd697054f062c47" providerId="Windows Live" clId="Web-{BEB277C2-BBE5-478F-AB26-88C8E5D01E99}"/>
    <pc:docChg chg="modSld">
      <pc:chgData name="Pat Mao" userId="acd697054f062c47" providerId="Windows Live" clId="Web-{BEB277C2-BBE5-478F-AB26-88C8E5D01E99}" dt="2018-09-05T23:14:07.196" v="4"/>
      <pc:docMkLst>
        <pc:docMk/>
      </pc:docMkLst>
      <pc:sldChg chg="modNotes">
        <pc:chgData name="Pat Mao" userId="acd697054f062c47" providerId="Windows Live" clId="Web-{BEB277C2-BBE5-478F-AB26-88C8E5D01E99}" dt="2018-09-05T23:14:07.196" v="4"/>
        <pc:sldMkLst>
          <pc:docMk/>
          <pc:sldMk cId="2154532321" sldId="274"/>
        </pc:sldMkLst>
      </pc:sldChg>
    </pc:docChg>
  </pc:docChgLst>
  <pc:docChgLst>
    <pc:chgData name="Aeon Firebrand" userId="c5f792867e0cddf3" providerId="LiveId" clId="{34CBB461-96FA-4313-B392-1E3E6E17B745}"/>
    <pc:docChg chg="undo redo custSel addSld delSld modSld sldOrd modMainMaster">
      <pc:chgData name="Aeon Firebrand" userId="c5f792867e0cddf3" providerId="LiveId" clId="{34CBB461-96FA-4313-B392-1E3E6E17B745}" dt="2018-09-05T22:13:57.635" v="18477" actId="313"/>
      <pc:docMkLst>
        <pc:docMk/>
      </pc:docMkLst>
      <pc:sldChg chg="modSp modNotesTx">
        <pc:chgData name="Aeon Firebrand" userId="c5f792867e0cddf3" providerId="LiveId" clId="{34CBB461-96FA-4313-B392-1E3E6E17B745}" dt="2018-09-05T03:08:35.185" v="6965" actId="20577"/>
        <pc:sldMkLst>
          <pc:docMk/>
          <pc:sldMk cId="0" sldId="256"/>
        </pc:sldMkLst>
        <pc:spChg chg="mod">
          <ac:chgData name="Aeon Firebrand" userId="c5f792867e0cddf3" providerId="LiveId" clId="{34CBB461-96FA-4313-B392-1E3E6E17B745}" dt="2018-09-02T06:25:03.388" v="560" actId="27636"/>
          <ac:spMkLst>
            <pc:docMk/>
            <pc:sldMk cId="0" sldId="256"/>
            <ac:spMk id="3" creationId="{00000000-0000-0000-0000-000000000000}"/>
          </ac:spMkLst>
        </pc:spChg>
        <pc:spChg chg="mod">
          <ac:chgData name="Aeon Firebrand" userId="c5f792867e0cddf3" providerId="LiveId" clId="{34CBB461-96FA-4313-B392-1E3E6E17B745}" dt="2018-09-02T06:09:00.689" v="1"/>
          <ac:spMkLst>
            <pc:docMk/>
            <pc:sldMk cId="0" sldId="256"/>
            <ac:spMk id="9217" creationId="{00000000-0000-0000-0000-000000000000}"/>
          </ac:spMkLst>
        </pc:spChg>
      </pc:sldChg>
      <pc:sldChg chg="addSp delSp modSp modNotesTx">
        <pc:chgData name="Aeon Firebrand" userId="c5f792867e0cddf3" providerId="LiveId" clId="{34CBB461-96FA-4313-B392-1E3E6E17B745}" dt="2018-09-05T03:30:03.726" v="7858" actId="20577"/>
        <pc:sldMkLst>
          <pc:docMk/>
          <pc:sldMk cId="2766548950" sldId="257"/>
        </pc:sldMkLst>
        <pc:spChg chg="mod">
          <ac:chgData name="Aeon Firebrand" userId="c5f792867e0cddf3" providerId="LiveId" clId="{34CBB461-96FA-4313-B392-1E3E6E17B745}" dt="2018-09-02T13:47:44.850" v="1316" actId="20577"/>
          <ac:spMkLst>
            <pc:docMk/>
            <pc:sldMk cId="2766548950" sldId="257"/>
            <ac:spMk id="2" creationId="{414CB65E-627A-41FB-AF77-3A3180BCC651}"/>
          </ac:spMkLst>
        </pc:spChg>
        <pc:spChg chg="del">
          <ac:chgData name="Aeon Firebrand" userId="c5f792867e0cddf3" providerId="LiveId" clId="{34CBB461-96FA-4313-B392-1E3E6E17B745}" dt="2018-09-02T13:29:17.064" v="1165"/>
          <ac:spMkLst>
            <pc:docMk/>
            <pc:sldMk cId="2766548950" sldId="257"/>
            <ac:spMk id="3" creationId="{96AF178C-B5BC-4642-A579-E4A10C8A2A7A}"/>
          </ac:spMkLst>
        </pc:spChg>
        <pc:spChg chg="mod">
          <ac:chgData name="Aeon Firebrand" userId="c5f792867e0cddf3" providerId="LiveId" clId="{34CBB461-96FA-4313-B392-1E3E6E17B745}" dt="2018-09-04T11:34:55.638" v="4689" actId="20577"/>
          <ac:spMkLst>
            <pc:docMk/>
            <pc:sldMk cId="2766548950" sldId="257"/>
            <ac:spMk id="4" creationId="{174CBB79-AD2F-4FC6-8D87-A3E7D423A17D}"/>
          </ac:spMkLst>
        </pc:spChg>
        <pc:spChg chg="mod">
          <ac:chgData name="Aeon Firebrand" userId="c5f792867e0cddf3" providerId="LiveId" clId="{34CBB461-96FA-4313-B392-1E3E6E17B745}" dt="2018-09-04T11:34:54.599" v="4688" actId="20577"/>
          <ac:spMkLst>
            <pc:docMk/>
            <pc:sldMk cId="2766548950" sldId="257"/>
            <ac:spMk id="5" creationId="{DF2E5CAB-ED34-4767-B362-950ECEB179B2}"/>
          </ac:spMkLst>
        </pc:spChg>
        <pc:spChg chg="del">
          <ac:chgData name="Aeon Firebrand" userId="c5f792867e0cddf3" providerId="LiveId" clId="{34CBB461-96FA-4313-B392-1E3E6E17B745}" dt="2018-09-02T06:21:00.808" v="546" actId="478"/>
          <ac:spMkLst>
            <pc:docMk/>
            <pc:sldMk cId="2766548950" sldId="257"/>
            <ac:spMk id="6" creationId="{871D50F6-D439-4B32-ACB8-C9813CF54CF2}"/>
          </ac:spMkLst>
        </pc:spChg>
        <pc:spChg chg="add del mod">
          <ac:chgData name="Aeon Firebrand" userId="c5f792867e0cddf3" providerId="LiveId" clId="{34CBB461-96FA-4313-B392-1E3E6E17B745}" dt="2018-09-02T13:39:57.200" v="1167"/>
          <ac:spMkLst>
            <pc:docMk/>
            <pc:sldMk cId="2766548950" sldId="257"/>
            <ac:spMk id="9" creationId="{ADA6311E-8435-4670-B971-E02CB92D171E}"/>
          </ac:spMkLst>
        </pc:spChg>
        <pc:spChg chg="add del mod">
          <ac:chgData name="Aeon Firebrand" userId="c5f792867e0cddf3" providerId="LiveId" clId="{34CBB461-96FA-4313-B392-1E3E6E17B745}" dt="2018-09-03T07:38:22.275" v="1559"/>
          <ac:spMkLst>
            <pc:docMk/>
            <pc:sldMk cId="2766548950" sldId="257"/>
            <ac:spMk id="11" creationId="{FEFEB62A-D692-4CDF-80DF-D204F2FAE5E4}"/>
          </ac:spMkLst>
        </pc:spChg>
        <pc:spChg chg="add del mod">
          <ac:chgData name="Aeon Firebrand" userId="c5f792867e0cddf3" providerId="LiveId" clId="{34CBB461-96FA-4313-B392-1E3E6E17B745}" dt="2018-09-03T07:38:35.722" v="1564"/>
          <ac:spMkLst>
            <pc:docMk/>
            <pc:sldMk cId="2766548950" sldId="257"/>
            <ac:spMk id="12" creationId="{1D1E146F-B306-405A-AC6B-C46C354DD466}"/>
          </ac:spMkLst>
        </pc:spChg>
        <pc:spChg chg="add del mod">
          <ac:chgData name="Aeon Firebrand" userId="c5f792867e0cddf3" providerId="LiveId" clId="{34CBB461-96FA-4313-B392-1E3E6E17B745}" dt="2018-09-03T07:38:48.780" v="1569"/>
          <ac:spMkLst>
            <pc:docMk/>
            <pc:sldMk cId="2766548950" sldId="257"/>
            <ac:spMk id="13" creationId="{6A4F5E08-A8CF-468F-B01C-101D866765BE}"/>
          </ac:spMkLst>
        </pc:spChg>
        <pc:spChg chg="add del mod">
          <ac:chgData name="Aeon Firebrand" userId="c5f792867e0cddf3" providerId="LiveId" clId="{34CBB461-96FA-4313-B392-1E3E6E17B745}" dt="2018-09-03T07:40:43.803" v="1668" actId="478"/>
          <ac:spMkLst>
            <pc:docMk/>
            <pc:sldMk cId="2766548950" sldId="257"/>
            <ac:spMk id="14" creationId="{435FFCB4-504F-497E-86C4-92E6C9742869}"/>
          </ac:spMkLst>
        </pc:spChg>
        <pc:picChg chg="add del mod">
          <ac:chgData name="Aeon Firebrand" userId="c5f792867e0cddf3" providerId="LiveId" clId="{34CBB461-96FA-4313-B392-1E3E6E17B745}" dt="2018-09-02T13:29:54.722" v="1166" actId="478"/>
          <ac:picMkLst>
            <pc:docMk/>
            <pc:sldMk cId="2766548950" sldId="257"/>
            <ac:picMk id="7" creationId="{A4B3FB47-0681-4962-8D99-5E590B12FA5C}"/>
          </ac:picMkLst>
        </pc:picChg>
        <pc:picChg chg="add mod">
          <ac:chgData name="Aeon Firebrand" userId="c5f792867e0cddf3" providerId="LiveId" clId="{34CBB461-96FA-4313-B392-1E3E6E17B745}" dt="2018-09-03T07:39:00.077" v="1573" actId="14100"/>
          <ac:picMkLst>
            <pc:docMk/>
            <pc:sldMk cId="2766548950" sldId="257"/>
            <ac:picMk id="10" creationId="{0A8552CE-D7C3-44A5-A03E-E0256CECAB7E}"/>
          </ac:picMkLst>
        </pc:picChg>
      </pc:sldChg>
      <pc:sldChg chg="addSp delSp modSp add ord modNotesTx">
        <pc:chgData name="Aeon Firebrand" userId="c5f792867e0cddf3" providerId="LiveId" clId="{34CBB461-96FA-4313-B392-1E3E6E17B745}" dt="2018-09-05T04:07:49.733" v="10998" actId="20577"/>
        <pc:sldMkLst>
          <pc:docMk/>
          <pc:sldMk cId="3596514368" sldId="258"/>
        </pc:sldMkLst>
        <pc:spChg chg="mod">
          <ac:chgData name="Aeon Firebrand" userId="c5f792867e0cddf3" providerId="LiveId" clId="{34CBB461-96FA-4313-B392-1E3E6E17B745}" dt="2018-09-02T06:18:35.874" v="396" actId="20577"/>
          <ac:spMkLst>
            <pc:docMk/>
            <pc:sldMk cId="3596514368" sldId="258"/>
            <ac:spMk id="2" creationId="{414CB65E-627A-41FB-AF77-3A3180BCC651}"/>
          </ac:spMkLst>
        </pc:spChg>
        <pc:spChg chg="del">
          <ac:chgData name="Aeon Firebrand" userId="c5f792867e0cddf3" providerId="LiveId" clId="{34CBB461-96FA-4313-B392-1E3E6E17B745}" dt="2018-09-02T06:14:15.644" v="217"/>
          <ac:spMkLst>
            <pc:docMk/>
            <pc:sldMk cId="3596514368" sldId="258"/>
            <ac:spMk id="3" creationId="{96AF178C-B5BC-4642-A579-E4A10C8A2A7A}"/>
          </ac:spMkLst>
        </pc:spChg>
        <pc:spChg chg="del">
          <ac:chgData name="Aeon Firebrand" userId="c5f792867e0cddf3" providerId="LiveId" clId="{34CBB461-96FA-4313-B392-1E3E6E17B745}" dt="2018-09-02T06:14:15.644" v="217"/>
          <ac:spMkLst>
            <pc:docMk/>
            <pc:sldMk cId="3596514368" sldId="258"/>
            <ac:spMk id="4" creationId="{174CBB79-AD2F-4FC6-8D87-A3E7D423A17D}"/>
          </ac:spMkLst>
        </pc:spChg>
        <pc:spChg chg="mod">
          <ac:chgData name="Aeon Firebrand" userId="c5f792867e0cddf3" providerId="LiveId" clId="{34CBB461-96FA-4313-B392-1E3E6E17B745}" dt="2018-09-03T11:03:04.978" v="3192" actId="20577"/>
          <ac:spMkLst>
            <pc:docMk/>
            <pc:sldMk cId="3596514368" sldId="258"/>
            <ac:spMk id="5" creationId="{DF2E5CAB-ED34-4767-B362-950ECEB179B2}"/>
          </ac:spMkLst>
        </pc:spChg>
        <pc:spChg chg="del">
          <ac:chgData name="Aeon Firebrand" userId="c5f792867e0cddf3" providerId="LiveId" clId="{34CBB461-96FA-4313-B392-1E3E6E17B745}" dt="2018-09-02T06:20:55.721" v="544" actId="478"/>
          <ac:spMkLst>
            <pc:docMk/>
            <pc:sldMk cId="3596514368" sldId="258"/>
            <ac:spMk id="6" creationId="{871D50F6-D439-4B32-ACB8-C9813CF54CF2}"/>
          </ac:spMkLst>
        </pc:spChg>
        <pc:spChg chg="add del mod">
          <ac:chgData name="Aeon Firebrand" userId="c5f792867e0cddf3" providerId="LiveId" clId="{34CBB461-96FA-4313-B392-1E3E6E17B745}" dt="2018-09-02T06:14:33.480" v="220"/>
          <ac:spMkLst>
            <pc:docMk/>
            <pc:sldMk cId="3596514368" sldId="258"/>
            <ac:spMk id="7" creationId="{8D9C8451-2820-480C-B362-133484635607}"/>
          </ac:spMkLst>
        </pc:spChg>
        <pc:spChg chg="add del mod">
          <ac:chgData name="Aeon Firebrand" userId="c5f792867e0cddf3" providerId="LiveId" clId="{34CBB461-96FA-4313-B392-1E3E6E17B745}" dt="2018-09-02T06:14:33.480" v="220"/>
          <ac:spMkLst>
            <pc:docMk/>
            <pc:sldMk cId="3596514368" sldId="258"/>
            <ac:spMk id="8" creationId="{5653813E-3FEB-4D12-88F7-6BDC7314E91B}"/>
          </ac:spMkLst>
        </pc:spChg>
        <pc:spChg chg="add del mod">
          <ac:chgData name="Aeon Firebrand" userId="c5f792867e0cddf3" providerId="LiveId" clId="{34CBB461-96FA-4313-B392-1E3E6E17B745}" dt="2018-09-02T06:14:33.480" v="220"/>
          <ac:spMkLst>
            <pc:docMk/>
            <pc:sldMk cId="3596514368" sldId="258"/>
            <ac:spMk id="9" creationId="{F47BCADD-CE1F-431E-919E-7499F8371153}"/>
          </ac:spMkLst>
        </pc:spChg>
        <pc:spChg chg="add del mod">
          <ac:chgData name="Aeon Firebrand" userId="c5f792867e0cddf3" providerId="LiveId" clId="{34CBB461-96FA-4313-B392-1E3E6E17B745}" dt="2018-09-02T13:42:22.945" v="1255"/>
          <ac:spMkLst>
            <pc:docMk/>
            <pc:sldMk cId="3596514368" sldId="258"/>
            <ac:spMk id="10" creationId="{369353A4-278F-409C-AC7A-FA77D43BD720}"/>
          </ac:spMkLst>
        </pc:spChg>
        <pc:spChg chg="add mod">
          <ac:chgData name="Aeon Firebrand" userId="c5f792867e0cddf3" providerId="LiveId" clId="{34CBB461-96FA-4313-B392-1E3E6E17B745}" dt="2018-09-02T06:15:38.030" v="369" actId="20577"/>
          <ac:spMkLst>
            <pc:docMk/>
            <pc:sldMk cId="3596514368" sldId="258"/>
            <ac:spMk id="11" creationId="{20817490-FC18-459C-8795-FD63EED28E38}"/>
          </ac:spMkLst>
        </pc:spChg>
        <pc:spChg chg="add del mod">
          <ac:chgData name="Aeon Firebrand" userId="c5f792867e0cddf3" providerId="LiveId" clId="{34CBB461-96FA-4313-B392-1E3E6E17B745}" dt="2018-09-03T13:17:40.338" v="3194"/>
          <ac:spMkLst>
            <pc:docMk/>
            <pc:sldMk cId="3596514368" sldId="258"/>
            <ac:spMk id="12" creationId="{FCAB4F8E-2BEE-4D14-8DA3-6EB24D57AD6D}"/>
          </ac:spMkLst>
        </pc:spChg>
        <pc:spChg chg="add del mod">
          <ac:chgData name="Aeon Firebrand" userId="c5f792867e0cddf3" providerId="LiveId" clId="{34CBB461-96FA-4313-B392-1E3E6E17B745}" dt="2018-09-03T13:20:03.084" v="3215"/>
          <ac:spMkLst>
            <pc:docMk/>
            <pc:sldMk cId="3596514368" sldId="258"/>
            <ac:spMk id="17" creationId="{26ECAAE4-7E63-49A0-881B-047961D5CE77}"/>
          </ac:spMkLst>
        </pc:spChg>
        <pc:spChg chg="add mod">
          <ac:chgData name="Aeon Firebrand" userId="c5f792867e0cddf3" providerId="LiveId" clId="{34CBB461-96FA-4313-B392-1E3E6E17B745}" dt="2018-09-03T13:33:57.345" v="3728" actId="2711"/>
          <ac:spMkLst>
            <pc:docMk/>
            <pc:sldMk cId="3596514368" sldId="258"/>
            <ac:spMk id="20" creationId="{5523ED0A-53B4-4C8F-8452-1C5AB7DB6357}"/>
          </ac:spMkLst>
        </pc:spChg>
        <pc:spChg chg="add mod">
          <ac:chgData name="Aeon Firebrand" userId="c5f792867e0cddf3" providerId="LiveId" clId="{34CBB461-96FA-4313-B392-1E3E6E17B745}" dt="2018-09-03T13:32:43.823" v="3722" actId="1076"/>
          <ac:spMkLst>
            <pc:docMk/>
            <pc:sldMk cId="3596514368" sldId="258"/>
            <ac:spMk id="21" creationId="{98939F49-5BEC-4C71-B118-25E4E9AB8471}"/>
          </ac:spMkLst>
        </pc:spChg>
        <pc:picChg chg="add mod">
          <ac:chgData name="Aeon Firebrand" userId="c5f792867e0cddf3" providerId="LiveId" clId="{34CBB461-96FA-4313-B392-1E3E6E17B745}" dt="2018-09-03T13:21:14.054" v="3226" actId="1076"/>
          <ac:picMkLst>
            <pc:docMk/>
            <pc:sldMk cId="3596514368" sldId="258"/>
            <ac:picMk id="14" creationId="{EB4C347B-8592-4493-9B3B-2608BB5F97A8}"/>
          </ac:picMkLst>
        </pc:picChg>
        <pc:picChg chg="add del mod">
          <ac:chgData name="Aeon Firebrand" userId="c5f792867e0cddf3" providerId="LiveId" clId="{34CBB461-96FA-4313-B392-1E3E6E17B745}" dt="2018-09-03T13:19:01.815" v="3202" actId="478"/>
          <ac:picMkLst>
            <pc:docMk/>
            <pc:sldMk cId="3596514368" sldId="258"/>
            <ac:picMk id="15" creationId="{CE98382E-B14D-4930-90A5-C66855759058}"/>
          </ac:picMkLst>
        </pc:picChg>
        <pc:picChg chg="add del mod modCrop">
          <ac:chgData name="Aeon Firebrand" userId="c5f792867e0cddf3" providerId="LiveId" clId="{34CBB461-96FA-4313-B392-1E3E6E17B745}" dt="2018-09-03T13:20:02.513" v="3214"/>
          <ac:picMkLst>
            <pc:docMk/>
            <pc:sldMk cId="3596514368" sldId="258"/>
            <ac:picMk id="16" creationId="{DA750B23-C62E-413D-8DF2-EB2ABE916BF4}"/>
          </ac:picMkLst>
        </pc:picChg>
        <pc:picChg chg="add mod">
          <ac:chgData name="Aeon Firebrand" userId="c5f792867e0cddf3" providerId="LiveId" clId="{34CBB461-96FA-4313-B392-1E3E6E17B745}" dt="2018-09-03T13:21:29.407" v="3229" actId="14100"/>
          <ac:picMkLst>
            <pc:docMk/>
            <pc:sldMk cId="3596514368" sldId="258"/>
            <ac:picMk id="18" creationId="{C3464AE4-C823-4B26-94AD-37EE2D206F8E}"/>
          </ac:picMkLst>
        </pc:picChg>
        <pc:picChg chg="add mod modCrop">
          <ac:chgData name="Aeon Firebrand" userId="c5f792867e0cddf3" providerId="LiveId" clId="{34CBB461-96FA-4313-B392-1E3E6E17B745}" dt="2018-09-03T13:21:16.156" v="3227" actId="1076"/>
          <ac:picMkLst>
            <pc:docMk/>
            <pc:sldMk cId="3596514368" sldId="258"/>
            <ac:picMk id="19" creationId="{9016E3ED-429A-488D-AFC2-3E1F91AF062E}"/>
          </ac:picMkLst>
        </pc:picChg>
      </pc:sldChg>
      <pc:sldChg chg="addSp delSp modSp add modNotesTx">
        <pc:chgData name="Aeon Firebrand" userId="c5f792867e0cddf3" providerId="LiveId" clId="{34CBB461-96FA-4313-B392-1E3E6E17B745}" dt="2018-09-05T10:21:44.937" v="18431" actId="20577"/>
        <pc:sldMkLst>
          <pc:docMk/>
          <pc:sldMk cId="792707128" sldId="259"/>
        </pc:sldMkLst>
        <pc:spChg chg="mod">
          <ac:chgData name="Aeon Firebrand" userId="c5f792867e0cddf3" providerId="LiveId" clId="{34CBB461-96FA-4313-B392-1E3E6E17B745}" dt="2018-09-02T08:02:49.853" v="936" actId="20577"/>
          <ac:spMkLst>
            <pc:docMk/>
            <pc:sldMk cId="792707128" sldId="259"/>
            <ac:spMk id="2" creationId="{414CB65E-627A-41FB-AF77-3A3180BCC651}"/>
          </ac:spMkLst>
        </pc:spChg>
        <pc:spChg chg="add del mod">
          <ac:chgData name="Aeon Firebrand" userId="c5f792867e0cddf3" providerId="LiveId" clId="{34CBB461-96FA-4313-B392-1E3E6E17B745}" dt="2018-09-02T13:46:54.489" v="1261"/>
          <ac:spMkLst>
            <pc:docMk/>
            <pc:sldMk cId="792707128" sldId="259"/>
            <ac:spMk id="3" creationId="{B4E8B3CC-8EF7-4759-AAAD-CDBE4F5B5185}"/>
          </ac:spMkLst>
        </pc:spChg>
        <pc:spChg chg="add del mod">
          <ac:chgData name="Aeon Firebrand" userId="c5f792867e0cddf3" providerId="LiveId" clId="{34CBB461-96FA-4313-B392-1E3E6E17B745}" dt="2018-09-02T13:51:17.120" v="1365"/>
          <ac:spMkLst>
            <pc:docMk/>
            <pc:sldMk cId="792707128" sldId="259"/>
            <ac:spMk id="4" creationId="{6010A426-E825-4A05-B2FE-66BB483E4F6D}"/>
          </ac:spMkLst>
        </pc:spChg>
        <pc:spChg chg="mod">
          <ac:chgData name="Aeon Firebrand" userId="c5f792867e0cddf3" providerId="LiveId" clId="{34CBB461-96FA-4313-B392-1E3E6E17B745}" dt="2018-09-02T14:04:23.161" v="1554" actId="20577"/>
          <ac:spMkLst>
            <pc:docMk/>
            <pc:sldMk cId="792707128" sldId="259"/>
            <ac:spMk id="5" creationId="{DF2E5CAB-ED34-4767-B362-950ECEB179B2}"/>
          </ac:spMkLst>
        </pc:spChg>
        <pc:spChg chg="del">
          <ac:chgData name="Aeon Firebrand" userId="c5f792867e0cddf3" providerId="LiveId" clId="{34CBB461-96FA-4313-B392-1E3E6E17B745}" dt="2018-09-02T06:20:57.983" v="545" actId="478"/>
          <ac:spMkLst>
            <pc:docMk/>
            <pc:sldMk cId="792707128" sldId="259"/>
            <ac:spMk id="6" creationId="{871D50F6-D439-4B32-ACB8-C9813CF54CF2}"/>
          </ac:spMkLst>
        </pc:spChg>
        <pc:spChg chg="add del mod">
          <ac:chgData name="Aeon Firebrand" userId="c5f792867e0cddf3" providerId="LiveId" clId="{34CBB461-96FA-4313-B392-1E3E6E17B745}" dt="2018-09-02T13:44:38.816" v="1256"/>
          <ac:spMkLst>
            <pc:docMk/>
            <pc:sldMk cId="792707128" sldId="259"/>
            <ac:spMk id="7" creationId="{F7D1220A-0A82-4523-BCB2-0F5B929A2AF8}"/>
          </ac:spMkLst>
        </pc:spChg>
        <pc:spChg chg="del">
          <ac:chgData name="Aeon Firebrand" userId="c5f792867e0cddf3" providerId="LiveId" clId="{34CBB461-96FA-4313-B392-1E3E6E17B745}" dt="2018-09-02T06:29:31.614" v="934"/>
          <ac:spMkLst>
            <pc:docMk/>
            <pc:sldMk cId="792707128" sldId="259"/>
            <ac:spMk id="10" creationId="{369353A4-278F-409C-AC7A-FA77D43BD720}"/>
          </ac:spMkLst>
        </pc:spChg>
        <pc:spChg chg="mod">
          <ac:chgData name="Aeon Firebrand" userId="c5f792867e0cddf3" providerId="LiveId" clId="{34CBB461-96FA-4313-B392-1E3E6E17B745}" dt="2018-09-02T13:47:54.489" v="1317" actId="20577"/>
          <ac:spMkLst>
            <pc:docMk/>
            <pc:sldMk cId="792707128" sldId="259"/>
            <ac:spMk id="11" creationId="{20817490-FC18-459C-8795-FD63EED28E38}"/>
          </ac:spMkLst>
        </pc:spChg>
        <pc:spChg chg="add del mod">
          <ac:chgData name="Aeon Firebrand" userId="c5f792867e0cddf3" providerId="LiveId" clId="{34CBB461-96FA-4313-B392-1E3E6E17B745}" dt="2018-09-02T13:45:50.774" v="1260" actId="478"/>
          <ac:spMkLst>
            <pc:docMk/>
            <pc:sldMk cId="792707128" sldId="259"/>
            <ac:spMk id="12" creationId="{2D905839-D12C-4F28-BE9D-81570EAF1C0E}"/>
          </ac:spMkLst>
        </pc:spChg>
        <pc:picChg chg="add del mod">
          <ac:chgData name="Aeon Firebrand" userId="c5f792867e0cddf3" providerId="LiveId" clId="{34CBB461-96FA-4313-B392-1E3E6E17B745}" dt="2018-09-02T13:45:50.774" v="1260" actId="478"/>
          <ac:picMkLst>
            <pc:docMk/>
            <pc:sldMk cId="792707128" sldId="259"/>
            <ac:picMk id="8" creationId="{001C22B1-DD9E-4E5F-902B-9C2BAF8C46C6}"/>
          </ac:picMkLst>
        </pc:picChg>
        <pc:picChg chg="add del mod">
          <ac:chgData name="Aeon Firebrand" userId="c5f792867e0cddf3" providerId="LiveId" clId="{34CBB461-96FA-4313-B392-1E3E6E17B745}" dt="2018-09-02T13:45:50.262" v="1259"/>
          <ac:picMkLst>
            <pc:docMk/>
            <pc:sldMk cId="792707128" sldId="259"/>
            <ac:picMk id="13" creationId="{D5669092-7050-4575-9238-FF0A33AA6AD5}"/>
          </ac:picMkLst>
        </pc:picChg>
        <pc:picChg chg="add mod">
          <ac:chgData name="Aeon Firebrand" userId="c5f792867e0cddf3" providerId="LiveId" clId="{34CBB461-96FA-4313-B392-1E3E6E17B745}" dt="2018-09-03T07:40:59.217" v="1670" actId="1076"/>
          <ac:picMkLst>
            <pc:docMk/>
            <pc:sldMk cId="792707128" sldId="259"/>
            <ac:picMk id="14" creationId="{9E3D509D-44C3-45A8-9AC1-8FF1FEB9E65C}"/>
          </ac:picMkLst>
        </pc:picChg>
        <pc:picChg chg="add mod">
          <ac:chgData name="Aeon Firebrand" userId="c5f792867e0cddf3" providerId="LiveId" clId="{34CBB461-96FA-4313-B392-1E3E6E17B745}" dt="2018-09-02T13:51:17.120" v="1365"/>
          <ac:picMkLst>
            <pc:docMk/>
            <pc:sldMk cId="792707128" sldId="259"/>
            <ac:picMk id="15" creationId="{A875DB72-C90C-4EFF-97C6-9465D6587576}"/>
          </ac:picMkLst>
        </pc:picChg>
      </pc:sldChg>
      <pc:sldChg chg="addSp delSp modSp add ord modNotesTx">
        <pc:chgData name="Aeon Firebrand" userId="c5f792867e0cddf3" providerId="LiveId" clId="{34CBB461-96FA-4313-B392-1E3E6E17B745}" dt="2018-09-05T04:30:26.391" v="12827" actId="20577"/>
        <pc:sldMkLst>
          <pc:docMk/>
          <pc:sldMk cId="3861235493" sldId="260"/>
        </pc:sldMkLst>
        <pc:spChg chg="del">
          <ac:chgData name="Aeon Firebrand" userId="c5f792867e0cddf3" providerId="LiveId" clId="{34CBB461-96FA-4313-B392-1E3E6E17B745}" dt="2018-09-02T13:52:24.257" v="1368"/>
          <ac:spMkLst>
            <pc:docMk/>
            <pc:sldMk cId="3861235493" sldId="260"/>
            <ac:spMk id="2" creationId="{415C1042-AE4E-467C-AD08-2B7CDE0F1CB6}"/>
          </ac:spMkLst>
        </pc:spChg>
        <pc:spChg chg="del">
          <ac:chgData name="Aeon Firebrand" userId="c5f792867e0cddf3" providerId="LiveId" clId="{34CBB461-96FA-4313-B392-1E3E6E17B745}" dt="2018-09-02T13:52:24.257" v="1368"/>
          <ac:spMkLst>
            <pc:docMk/>
            <pc:sldMk cId="3861235493" sldId="260"/>
            <ac:spMk id="3" creationId="{00C07641-932D-40E3-9E51-81364354B74C}"/>
          </ac:spMkLst>
        </pc:spChg>
        <pc:spChg chg="del">
          <ac:chgData name="Aeon Firebrand" userId="c5f792867e0cddf3" providerId="LiveId" clId="{34CBB461-96FA-4313-B392-1E3E6E17B745}" dt="2018-09-02T13:52:24.257" v="1368"/>
          <ac:spMkLst>
            <pc:docMk/>
            <pc:sldMk cId="3861235493" sldId="260"/>
            <ac:spMk id="4" creationId="{1D91D5D9-D544-4FF3-AB0E-D990A9BB5FC6}"/>
          </ac:spMkLst>
        </pc:spChg>
        <pc:spChg chg="del">
          <ac:chgData name="Aeon Firebrand" userId="c5f792867e0cddf3" providerId="LiveId" clId="{34CBB461-96FA-4313-B392-1E3E6E17B745}" dt="2018-09-02T13:52:24.257" v="1368"/>
          <ac:spMkLst>
            <pc:docMk/>
            <pc:sldMk cId="3861235493" sldId="260"/>
            <ac:spMk id="5" creationId="{5736DB77-0C04-41AA-8847-E15CE1CA8AE0}"/>
          </ac:spMkLst>
        </pc:spChg>
        <pc:spChg chg="del">
          <ac:chgData name="Aeon Firebrand" userId="c5f792867e0cddf3" providerId="LiveId" clId="{34CBB461-96FA-4313-B392-1E3E6E17B745}" dt="2018-09-02T13:52:24.257" v="1368"/>
          <ac:spMkLst>
            <pc:docMk/>
            <pc:sldMk cId="3861235493" sldId="260"/>
            <ac:spMk id="6" creationId="{C407A0C7-9162-41A1-BBFF-FD30B0FB023E}"/>
          </ac:spMkLst>
        </pc:spChg>
        <pc:spChg chg="del mod">
          <ac:chgData name="Aeon Firebrand" userId="c5f792867e0cddf3" providerId="LiveId" clId="{34CBB461-96FA-4313-B392-1E3E6E17B745}" dt="2018-09-02T13:52:24.257" v="1368"/>
          <ac:spMkLst>
            <pc:docMk/>
            <pc:sldMk cId="3861235493" sldId="260"/>
            <ac:spMk id="7" creationId="{F6134EDA-7E62-438E-B7B7-DB9C54FEB845}"/>
          </ac:spMkLst>
        </pc:spChg>
        <pc:spChg chg="add mod">
          <ac:chgData name="Aeon Firebrand" userId="c5f792867e0cddf3" providerId="LiveId" clId="{34CBB461-96FA-4313-B392-1E3E6E17B745}" dt="2018-09-02T13:52:29.070" v="1377" actId="20577"/>
          <ac:spMkLst>
            <pc:docMk/>
            <pc:sldMk cId="3861235493" sldId="260"/>
            <ac:spMk id="8" creationId="{1F5D7359-FA2B-4AC0-8076-87DD5244D2E2}"/>
          </ac:spMkLst>
        </pc:spChg>
        <pc:spChg chg="add del mod">
          <ac:chgData name="Aeon Firebrand" userId="c5f792867e0cddf3" providerId="LiveId" clId="{34CBB461-96FA-4313-B392-1E3E6E17B745}" dt="2018-09-02T13:53:59.529" v="1422"/>
          <ac:spMkLst>
            <pc:docMk/>
            <pc:sldMk cId="3861235493" sldId="260"/>
            <ac:spMk id="9" creationId="{9E7D6B7F-76BB-46CB-9815-FEB6F25747B2}"/>
          </ac:spMkLst>
        </pc:spChg>
        <pc:spChg chg="add del mod">
          <ac:chgData name="Aeon Firebrand" userId="c5f792867e0cddf3" providerId="LiveId" clId="{34CBB461-96FA-4313-B392-1E3E6E17B745}" dt="2018-09-02T13:55:54.425" v="1460"/>
          <ac:spMkLst>
            <pc:docMk/>
            <pc:sldMk cId="3861235493" sldId="260"/>
            <ac:spMk id="10" creationId="{09846362-7E4E-4C9E-8A18-8D914F195CDB}"/>
          </ac:spMkLst>
        </pc:spChg>
        <pc:spChg chg="add mod">
          <ac:chgData name="Aeon Firebrand" userId="c5f792867e0cddf3" providerId="LiveId" clId="{34CBB461-96FA-4313-B392-1E3E6E17B745}" dt="2018-09-04T11:16:00.836" v="4074" actId="20577"/>
          <ac:spMkLst>
            <pc:docMk/>
            <pc:sldMk cId="3861235493" sldId="260"/>
            <ac:spMk id="11" creationId="{47807051-4A5C-4E9E-AED1-DAEAA8321165}"/>
          </ac:spMkLst>
        </pc:spChg>
        <pc:spChg chg="add del mod">
          <ac:chgData name="Aeon Firebrand" userId="c5f792867e0cddf3" providerId="LiveId" clId="{34CBB461-96FA-4313-B392-1E3E6E17B745}" dt="2018-09-02T13:55:55.687" v="1462"/>
          <ac:spMkLst>
            <pc:docMk/>
            <pc:sldMk cId="3861235493" sldId="260"/>
            <ac:spMk id="14" creationId="{16D127DB-EE5E-4667-B092-BACB954615F4}"/>
          </ac:spMkLst>
        </pc:spChg>
        <pc:spChg chg="add del mod">
          <ac:chgData name="Aeon Firebrand" userId="c5f792867e0cddf3" providerId="LiveId" clId="{34CBB461-96FA-4313-B392-1E3E6E17B745}" dt="2018-09-02T13:57:33.023" v="1532" actId="20577"/>
          <ac:spMkLst>
            <pc:docMk/>
            <pc:sldMk cId="3861235493" sldId="260"/>
            <ac:spMk id="15" creationId="{00259B43-242B-49E9-96CE-932C31A3B20D}"/>
          </ac:spMkLst>
        </pc:spChg>
        <pc:spChg chg="add del mod">
          <ac:chgData name="Aeon Firebrand" userId="c5f792867e0cddf3" providerId="LiveId" clId="{34CBB461-96FA-4313-B392-1E3E6E17B745}" dt="2018-09-03T13:25:57.870" v="3289"/>
          <ac:spMkLst>
            <pc:docMk/>
            <pc:sldMk cId="3861235493" sldId="260"/>
            <ac:spMk id="16" creationId="{A3FA9F92-4824-4089-A495-1B4E032E57E0}"/>
          </ac:spMkLst>
        </pc:spChg>
        <pc:spChg chg="add mod">
          <ac:chgData name="Aeon Firebrand" userId="c5f792867e0cddf3" providerId="LiveId" clId="{34CBB461-96FA-4313-B392-1E3E6E17B745}" dt="2018-09-04T11:16:38.421" v="4082" actId="1036"/>
          <ac:spMkLst>
            <pc:docMk/>
            <pc:sldMk cId="3861235493" sldId="260"/>
            <ac:spMk id="28" creationId="{40EDF8FA-1D64-4FF5-BF39-93963116AB92}"/>
          </ac:spMkLst>
        </pc:spChg>
        <pc:spChg chg="add mod">
          <ac:chgData name="Aeon Firebrand" userId="c5f792867e0cddf3" providerId="LiveId" clId="{34CBB461-96FA-4313-B392-1E3E6E17B745}" dt="2018-09-03T13:32:33.266" v="3720" actId="1076"/>
          <ac:spMkLst>
            <pc:docMk/>
            <pc:sldMk cId="3861235493" sldId="260"/>
            <ac:spMk id="29" creationId="{909BBE02-A09F-44E6-A670-A5CAA7914E95}"/>
          </ac:spMkLst>
        </pc:spChg>
        <pc:spChg chg="add del mod">
          <ac:chgData name="Aeon Firebrand" userId="c5f792867e0cddf3" providerId="LiveId" clId="{34CBB461-96FA-4313-B392-1E3E6E17B745}" dt="2018-09-04T11:10:08.137" v="3937"/>
          <ac:spMkLst>
            <pc:docMk/>
            <pc:sldMk cId="3861235493" sldId="260"/>
            <ac:spMk id="31" creationId="{6048274B-047D-42CE-A542-C4333FFDD0B5}"/>
          </ac:spMkLst>
        </pc:spChg>
        <pc:picChg chg="add del mod">
          <ac:chgData name="Aeon Firebrand" userId="c5f792867e0cddf3" providerId="LiveId" clId="{34CBB461-96FA-4313-B392-1E3E6E17B745}" dt="2018-09-02T13:55:54.618" v="1461"/>
          <ac:picMkLst>
            <pc:docMk/>
            <pc:sldMk cId="3861235493" sldId="260"/>
            <ac:picMk id="13" creationId="{E96497B0-5ED7-4959-B158-4BD09B227ADB}"/>
          </ac:picMkLst>
        </pc:picChg>
        <pc:picChg chg="add del mod">
          <ac:chgData name="Aeon Firebrand" userId="c5f792867e0cddf3" providerId="LiveId" clId="{34CBB461-96FA-4313-B392-1E3E6E17B745}" dt="2018-09-03T13:32:18.700" v="3715" actId="1076"/>
          <ac:picMkLst>
            <pc:docMk/>
            <pc:sldMk cId="3861235493" sldId="260"/>
            <ac:picMk id="17" creationId="{2EB0DB2D-9A02-44B0-B119-4575E59069CA}"/>
          </ac:picMkLst>
        </pc:picChg>
        <pc:picChg chg="add del mod">
          <ac:chgData name="Aeon Firebrand" userId="c5f792867e0cddf3" providerId="LiveId" clId="{34CBB461-96FA-4313-B392-1E3E6E17B745}" dt="2018-09-02T13:56:10.864" v="1467"/>
          <ac:picMkLst>
            <pc:docMk/>
            <pc:sldMk cId="3861235493" sldId="260"/>
            <ac:picMk id="19" creationId="{BB8F9943-F181-4D93-BBDE-44AD0235CD5A}"/>
          </ac:picMkLst>
        </pc:picChg>
        <pc:picChg chg="add del mod">
          <ac:chgData name="Aeon Firebrand" userId="c5f792867e0cddf3" providerId="LiveId" clId="{34CBB461-96FA-4313-B392-1E3E6E17B745}" dt="2018-09-02T13:56:39.426" v="1472"/>
          <ac:picMkLst>
            <pc:docMk/>
            <pc:sldMk cId="3861235493" sldId="260"/>
            <ac:picMk id="21" creationId="{070DE292-C9CD-4428-87F1-2C3945F43754}"/>
          </ac:picMkLst>
        </pc:picChg>
        <pc:picChg chg="add del mod">
          <ac:chgData name="Aeon Firebrand" userId="c5f792867e0cddf3" providerId="LiveId" clId="{34CBB461-96FA-4313-B392-1E3E6E17B745}" dt="2018-09-03T08:00:08.461" v="1915"/>
          <ac:picMkLst>
            <pc:docMk/>
            <pc:sldMk cId="3861235493" sldId="260"/>
            <ac:picMk id="23" creationId="{AB11E32C-9F8A-4FC5-B59D-F10C7862C7AA}"/>
          </ac:picMkLst>
        </pc:picChg>
        <pc:picChg chg="add del mod">
          <ac:chgData name="Aeon Firebrand" userId="c5f792867e0cddf3" providerId="LiveId" clId="{34CBB461-96FA-4313-B392-1E3E6E17B745}" dt="2018-09-03T08:00:46.109" v="1928"/>
          <ac:picMkLst>
            <pc:docMk/>
            <pc:sldMk cId="3861235493" sldId="260"/>
            <ac:picMk id="25" creationId="{B12CC3E9-CD2D-491E-AE75-2E2994E859D0}"/>
          </ac:picMkLst>
        </pc:picChg>
        <pc:picChg chg="add del mod">
          <ac:chgData name="Aeon Firebrand" userId="c5f792867e0cddf3" providerId="LiveId" clId="{34CBB461-96FA-4313-B392-1E3E6E17B745}" dt="2018-09-04T11:06:24.840" v="3936" actId="478"/>
          <ac:picMkLst>
            <pc:docMk/>
            <pc:sldMk cId="3861235493" sldId="260"/>
            <ac:picMk id="27" creationId="{DCFD1199-FE43-4C5A-B04B-F3E1D4D6F138}"/>
          </ac:picMkLst>
        </pc:picChg>
        <pc:picChg chg="add mod">
          <ac:chgData name="Aeon Firebrand" userId="c5f792867e0cddf3" providerId="LiveId" clId="{34CBB461-96FA-4313-B392-1E3E6E17B745}" dt="2018-09-04T11:10:10.630" v="3938" actId="27614"/>
          <ac:picMkLst>
            <pc:docMk/>
            <pc:sldMk cId="3861235493" sldId="260"/>
            <ac:picMk id="33" creationId="{E65FFFC8-A141-4755-99C1-C9B9D68F413B}"/>
          </ac:picMkLst>
        </pc:picChg>
      </pc:sldChg>
      <pc:sldChg chg="modSp add ord">
        <pc:chgData name="Aeon Firebrand" userId="c5f792867e0cddf3" providerId="LiveId" clId="{34CBB461-96FA-4313-B392-1E3E6E17B745}" dt="2018-09-03T07:52:01.267" v="1736" actId="20577"/>
        <pc:sldMkLst>
          <pc:docMk/>
          <pc:sldMk cId="1270054919" sldId="261"/>
        </pc:sldMkLst>
        <pc:spChg chg="mod">
          <ac:chgData name="Aeon Firebrand" userId="c5f792867e0cddf3" providerId="LiveId" clId="{34CBB461-96FA-4313-B392-1E3E6E17B745}" dt="2018-09-03T07:52:01.267" v="1736" actId="20577"/>
          <ac:spMkLst>
            <pc:docMk/>
            <pc:sldMk cId="1270054919" sldId="261"/>
            <ac:spMk id="3" creationId="{F54AC550-D18E-49A2-8A6B-92A48760E682}"/>
          </ac:spMkLst>
        </pc:spChg>
      </pc:sldChg>
      <pc:sldChg chg="ord modTransition">
        <pc:chgData name="Aeon Firebrand" userId="c5f792867e0cddf3" providerId="LiveId" clId="{34CBB461-96FA-4313-B392-1E3E6E17B745}" dt="2018-09-04T08:44:53.806" v="3934"/>
        <pc:sldMkLst>
          <pc:docMk/>
          <pc:sldMk cId="926761337" sldId="262"/>
        </pc:sldMkLst>
      </pc:sldChg>
      <pc:sldChg chg="addSp delSp modSp add modNotesTx">
        <pc:chgData name="Aeon Firebrand" userId="c5f792867e0cddf3" providerId="LiveId" clId="{34CBB461-96FA-4313-B392-1E3E6E17B745}" dt="2018-09-05T04:35:56.310" v="13678" actId="20577"/>
        <pc:sldMkLst>
          <pc:docMk/>
          <pc:sldMk cId="3506164701" sldId="263"/>
        </pc:sldMkLst>
        <pc:spChg chg="del">
          <ac:chgData name="Aeon Firebrand" userId="c5f792867e0cddf3" providerId="LiveId" clId="{34CBB461-96FA-4313-B392-1E3E6E17B745}" dt="2018-09-03T07:54:26.340" v="1740"/>
          <ac:spMkLst>
            <pc:docMk/>
            <pc:sldMk cId="3506164701" sldId="263"/>
            <ac:spMk id="2" creationId="{3E64DE66-4700-4332-BEFC-00DD3A84ADEF}"/>
          </ac:spMkLst>
        </pc:spChg>
        <pc:spChg chg="del">
          <ac:chgData name="Aeon Firebrand" userId="c5f792867e0cddf3" providerId="LiveId" clId="{34CBB461-96FA-4313-B392-1E3E6E17B745}" dt="2018-09-03T07:54:26.340" v="1740"/>
          <ac:spMkLst>
            <pc:docMk/>
            <pc:sldMk cId="3506164701" sldId="263"/>
            <ac:spMk id="3" creationId="{F5D748BF-2D8A-4888-8240-B09B32D470B7}"/>
          </ac:spMkLst>
        </pc:spChg>
        <pc:spChg chg="del">
          <ac:chgData name="Aeon Firebrand" userId="c5f792867e0cddf3" providerId="LiveId" clId="{34CBB461-96FA-4313-B392-1E3E6E17B745}" dt="2018-09-03T07:54:26.340" v="1740"/>
          <ac:spMkLst>
            <pc:docMk/>
            <pc:sldMk cId="3506164701" sldId="263"/>
            <ac:spMk id="4" creationId="{6F8B8955-48FC-40B7-AB80-F61020D2C68D}"/>
          </ac:spMkLst>
        </pc:spChg>
        <pc:spChg chg="del">
          <ac:chgData name="Aeon Firebrand" userId="c5f792867e0cddf3" providerId="LiveId" clId="{34CBB461-96FA-4313-B392-1E3E6E17B745}" dt="2018-09-03T07:54:26.340" v="1740"/>
          <ac:spMkLst>
            <pc:docMk/>
            <pc:sldMk cId="3506164701" sldId="263"/>
            <ac:spMk id="5" creationId="{C9102A7D-BE93-4F6A-89F9-6FDD27AC7C4D}"/>
          </ac:spMkLst>
        </pc:spChg>
        <pc:spChg chg="del mod">
          <ac:chgData name="Aeon Firebrand" userId="c5f792867e0cddf3" providerId="LiveId" clId="{34CBB461-96FA-4313-B392-1E3E6E17B745}" dt="2018-09-03T07:54:26.340" v="1740"/>
          <ac:spMkLst>
            <pc:docMk/>
            <pc:sldMk cId="3506164701" sldId="263"/>
            <ac:spMk id="6" creationId="{2E244954-F6F0-48F1-8422-35BFB6710D45}"/>
          </ac:spMkLst>
        </pc:spChg>
        <pc:spChg chg="add del mod">
          <ac:chgData name="Aeon Firebrand" userId="c5f792867e0cddf3" providerId="LiveId" clId="{34CBB461-96FA-4313-B392-1E3E6E17B745}" dt="2018-09-03T07:54:35.160" v="1742"/>
          <ac:spMkLst>
            <pc:docMk/>
            <pc:sldMk cId="3506164701" sldId="263"/>
            <ac:spMk id="7" creationId="{86088787-DAC8-4618-B59E-D715A8121E0B}"/>
          </ac:spMkLst>
        </pc:spChg>
        <pc:spChg chg="add del mod">
          <ac:chgData name="Aeon Firebrand" userId="c5f792867e0cddf3" providerId="LiveId" clId="{34CBB461-96FA-4313-B392-1E3E6E17B745}" dt="2018-09-03T07:54:35.160" v="1742"/>
          <ac:spMkLst>
            <pc:docMk/>
            <pc:sldMk cId="3506164701" sldId="263"/>
            <ac:spMk id="8" creationId="{EA6DFD45-8F12-4BD4-AA8A-41C796002B2C}"/>
          </ac:spMkLst>
        </pc:spChg>
        <pc:spChg chg="add del mod">
          <ac:chgData name="Aeon Firebrand" userId="c5f792867e0cddf3" providerId="LiveId" clId="{34CBB461-96FA-4313-B392-1E3E6E17B745}" dt="2018-09-03T07:54:35.160" v="1742"/>
          <ac:spMkLst>
            <pc:docMk/>
            <pc:sldMk cId="3506164701" sldId="263"/>
            <ac:spMk id="9" creationId="{5EEB6FB1-E85D-424B-BB98-6321F3EE0969}"/>
          </ac:spMkLst>
        </pc:spChg>
        <pc:spChg chg="add del mod">
          <ac:chgData name="Aeon Firebrand" userId="c5f792867e0cddf3" providerId="LiveId" clId="{34CBB461-96FA-4313-B392-1E3E6E17B745}" dt="2018-09-03T07:54:35.160" v="1742"/>
          <ac:spMkLst>
            <pc:docMk/>
            <pc:sldMk cId="3506164701" sldId="263"/>
            <ac:spMk id="10" creationId="{9D603114-20AC-4EAF-B85C-DA7A233E50E5}"/>
          </ac:spMkLst>
        </pc:spChg>
        <pc:spChg chg="add del mod">
          <ac:chgData name="Aeon Firebrand" userId="c5f792867e0cddf3" providerId="LiveId" clId="{34CBB461-96FA-4313-B392-1E3E6E17B745}" dt="2018-09-03T07:54:43.252" v="1744"/>
          <ac:spMkLst>
            <pc:docMk/>
            <pc:sldMk cId="3506164701" sldId="263"/>
            <ac:spMk id="11" creationId="{985C617B-0284-4448-AAB4-A4D598B7B6FD}"/>
          </ac:spMkLst>
        </pc:spChg>
        <pc:spChg chg="add del mod">
          <ac:chgData name="Aeon Firebrand" userId="c5f792867e0cddf3" providerId="LiveId" clId="{34CBB461-96FA-4313-B392-1E3E6E17B745}" dt="2018-09-03T07:54:43.252" v="1744"/>
          <ac:spMkLst>
            <pc:docMk/>
            <pc:sldMk cId="3506164701" sldId="263"/>
            <ac:spMk id="12" creationId="{ABAF4527-43C8-42AF-9C1A-07EB6AEEED53}"/>
          </ac:spMkLst>
        </pc:spChg>
        <pc:spChg chg="add del mod">
          <ac:chgData name="Aeon Firebrand" userId="c5f792867e0cddf3" providerId="LiveId" clId="{34CBB461-96FA-4313-B392-1E3E6E17B745}" dt="2018-09-03T07:54:43.252" v="1744"/>
          <ac:spMkLst>
            <pc:docMk/>
            <pc:sldMk cId="3506164701" sldId="263"/>
            <ac:spMk id="13" creationId="{64AD7DB1-871B-4100-8ADB-2A55596E6522}"/>
          </ac:spMkLst>
        </pc:spChg>
        <pc:spChg chg="add mod">
          <ac:chgData name="Aeon Firebrand" userId="c5f792867e0cddf3" providerId="LiveId" clId="{34CBB461-96FA-4313-B392-1E3E6E17B745}" dt="2018-09-03T07:54:48.239" v="1764" actId="20577"/>
          <ac:spMkLst>
            <pc:docMk/>
            <pc:sldMk cId="3506164701" sldId="263"/>
            <ac:spMk id="14" creationId="{33C5D936-BEBA-46D0-B477-5879FED688A5}"/>
          </ac:spMkLst>
        </pc:spChg>
        <pc:spChg chg="add del mod">
          <ac:chgData name="Aeon Firebrand" userId="c5f792867e0cddf3" providerId="LiveId" clId="{34CBB461-96FA-4313-B392-1E3E6E17B745}" dt="2018-09-03T07:56:32.939" v="1831"/>
          <ac:spMkLst>
            <pc:docMk/>
            <pc:sldMk cId="3506164701" sldId="263"/>
            <ac:spMk id="15" creationId="{39B8D1AE-6EBD-4647-B9BE-566F27F686B6}"/>
          </ac:spMkLst>
        </pc:spChg>
        <pc:spChg chg="add mod">
          <ac:chgData name="Aeon Firebrand" userId="c5f792867e0cddf3" providerId="LiveId" clId="{34CBB461-96FA-4313-B392-1E3E6E17B745}" dt="2018-09-03T13:34:28.066" v="3734" actId="15"/>
          <ac:spMkLst>
            <pc:docMk/>
            <pc:sldMk cId="3506164701" sldId="263"/>
            <ac:spMk id="16" creationId="{D7380021-73CA-4411-B9C8-A01A2D0A7A5F}"/>
          </ac:spMkLst>
        </pc:spChg>
        <pc:spChg chg="add del mod">
          <ac:chgData name="Aeon Firebrand" userId="c5f792867e0cddf3" providerId="LiveId" clId="{34CBB461-96FA-4313-B392-1E3E6E17B745}" dt="2018-09-03T07:58:02.008" v="1858" actId="478"/>
          <ac:spMkLst>
            <pc:docMk/>
            <pc:sldMk cId="3506164701" sldId="263"/>
            <ac:spMk id="17" creationId="{346B274D-1237-47E0-BA62-891FB8DE31EE}"/>
          </ac:spMkLst>
        </pc:spChg>
        <pc:spChg chg="add del mod">
          <ac:chgData name="Aeon Firebrand" userId="c5f792867e0cddf3" providerId="LiveId" clId="{34CBB461-96FA-4313-B392-1E3E6E17B745}" dt="2018-09-03T07:57:16.516" v="1849"/>
          <ac:spMkLst>
            <pc:docMk/>
            <pc:sldMk cId="3506164701" sldId="263"/>
            <ac:spMk id="19" creationId="{F5549DC8-DD25-4EBF-BEF5-E06959F061C0}"/>
          </ac:spMkLst>
        </pc:spChg>
        <pc:spChg chg="add mod">
          <ac:chgData name="Aeon Firebrand" userId="c5f792867e0cddf3" providerId="LiveId" clId="{34CBB461-96FA-4313-B392-1E3E6E17B745}" dt="2018-09-03T07:58:14.697" v="1910" actId="20577"/>
          <ac:spMkLst>
            <pc:docMk/>
            <pc:sldMk cId="3506164701" sldId="263"/>
            <ac:spMk id="20" creationId="{76ABA9AC-0091-4944-B140-4950A509BA76}"/>
          </ac:spMkLst>
        </pc:spChg>
        <pc:picChg chg="add del mod">
          <ac:chgData name="Aeon Firebrand" userId="c5f792867e0cddf3" providerId="LiveId" clId="{34CBB461-96FA-4313-B392-1E3E6E17B745}" dt="2018-09-03T07:56:21.706" v="1830"/>
          <ac:picMkLst>
            <pc:docMk/>
            <pc:sldMk cId="3506164701" sldId="263"/>
            <ac:picMk id="18" creationId="{7031828A-4DCE-48F4-9FF4-E04F883E1081}"/>
          </ac:picMkLst>
        </pc:picChg>
        <pc:picChg chg="add del mod">
          <ac:chgData name="Aeon Firebrand" userId="c5f792867e0cddf3" providerId="LiveId" clId="{34CBB461-96FA-4313-B392-1E3E6E17B745}" dt="2018-09-03T07:56:44.535" v="1837"/>
          <ac:picMkLst>
            <pc:docMk/>
            <pc:sldMk cId="3506164701" sldId="263"/>
            <ac:picMk id="21" creationId="{C1DE5FAE-02FF-44F6-A484-6E4F7AEF0E12}"/>
          </ac:picMkLst>
        </pc:picChg>
        <pc:picChg chg="add del mod">
          <ac:chgData name="Aeon Firebrand" userId="c5f792867e0cddf3" providerId="LiveId" clId="{34CBB461-96FA-4313-B392-1E3E6E17B745}" dt="2018-09-03T07:57:04.344" v="1843"/>
          <ac:picMkLst>
            <pc:docMk/>
            <pc:sldMk cId="3506164701" sldId="263"/>
            <ac:picMk id="22" creationId="{617F7896-E01F-47F6-B42E-53CC37C1C945}"/>
          </ac:picMkLst>
        </pc:picChg>
        <pc:picChg chg="add del mod">
          <ac:chgData name="Aeon Firebrand" userId="c5f792867e0cddf3" providerId="LiveId" clId="{34CBB461-96FA-4313-B392-1E3E6E17B745}" dt="2018-09-03T07:57:13.096" v="1847"/>
          <ac:picMkLst>
            <pc:docMk/>
            <pc:sldMk cId="3506164701" sldId="263"/>
            <ac:picMk id="23" creationId="{47AC60D7-F991-4B14-9EBC-B57133FF5EA1}"/>
          </ac:picMkLst>
        </pc:picChg>
        <pc:picChg chg="add mod">
          <ac:chgData name="Aeon Firebrand" userId="c5f792867e0cddf3" providerId="LiveId" clId="{34CBB461-96FA-4313-B392-1E3E6E17B745}" dt="2018-09-03T07:57:52.485" v="1854" actId="1076"/>
          <ac:picMkLst>
            <pc:docMk/>
            <pc:sldMk cId="3506164701" sldId="263"/>
            <ac:picMk id="24" creationId="{D8BD70EA-85D0-45A7-88AE-41F1669513C1}"/>
          </ac:picMkLst>
        </pc:picChg>
        <pc:picChg chg="add del mod">
          <ac:chgData name="Aeon Firebrand" userId="c5f792867e0cddf3" providerId="LiveId" clId="{34CBB461-96FA-4313-B392-1E3E6E17B745}" dt="2018-09-03T08:00:48.055" v="1930"/>
          <ac:picMkLst>
            <pc:docMk/>
            <pc:sldMk cId="3506164701" sldId="263"/>
            <ac:picMk id="26" creationId="{159FF780-38D8-4A02-AC2B-D5E6DB98E0C7}"/>
          </ac:picMkLst>
        </pc:picChg>
        <pc:picChg chg="add del mod modCrop">
          <ac:chgData name="Aeon Firebrand" userId="c5f792867e0cddf3" providerId="LiveId" clId="{34CBB461-96FA-4313-B392-1E3E6E17B745}" dt="2018-09-03T08:01:49.537" v="1937"/>
          <ac:picMkLst>
            <pc:docMk/>
            <pc:sldMk cId="3506164701" sldId="263"/>
            <ac:picMk id="27" creationId="{624A4A27-C4DE-4BAD-A19F-D2A18FE5DA40}"/>
          </ac:picMkLst>
        </pc:picChg>
      </pc:sldChg>
      <pc:sldChg chg="addSp delSp modSp add ord modTransition">
        <pc:chgData name="Aeon Firebrand" userId="c5f792867e0cddf3" providerId="LiveId" clId="{34CBB461-96FA-4313-B392-1E3E6E17B745}" dt="2018-09-05T22:13:57.635" v="18477" actId="313"/>
        <pc:sldMkLst>
          <pc:docMk/>
          <pc:sldMk cId="1350196071" sldId="264"/>
        </pc:sldMkLst>
        <pc:spChg chg="add del mod">
          <ac:chgData name="Aeon Firebrand" userId="c5f792867e0cddf3" providerId="LiveId" clId="{34CBB461-96FA-4313-B392-1E3E6E17B745}" dt="2018-09-03T08:01:17.378" v="1933"/>
          <ac:spMkLst>
            <pc:docMk/>
            <pc:sldMk cId="1350196071" sldId="264"/>
            <ac:spMk id="3" creationId="{15EDAD17-5AF7-4BE8-A19C-BB2C4AEAFF35}"/>
          </ac:spMkLst>
        </pc:spChg>
        <pc:spChg chg="mod">
          <ac:chgData name="Aeon Firebrand" userId="c5f792867e0cddf3" providerId="LiveId" clId="{34CBB461-96FA-4313-B392-1E3E6E17B745}" dt="2018-09-03T08:05:02.843" v="2067" actId="20577"/>
          <ac:spMkLst>
            <pc:docMk/>
            <pc:sldMk cId="1350196071" sldId="264"/>
            <ac:spMk id="8" creationId="{1F5D7359-FA2B-4AC0-8076-87DD5244D2E2}"/>
          </ac:spMkLst>
        </pc:spChg>
        <pc:spChg chg="mod">
          <ac:chgData name="Aeon Firebrand" userId="c5f792867e0cddf3" providerId="LiveId" clId="{34CBB461-96FA-4313-B392-1E3E6E17B745}" dt="2018-09-05T22:13:57.635" v="18477" actId="313"/>
          <ac:spMkLst>
            <pc:docMk/>
            <pc:sldMk cId="1350196071" sldId="264"/>
            <ac:spMk id="11" creationId="{47807051-4A5C-4E9E-AED1-DAEAA8321165}"/>
          </ac:spMkLst>
        </pc:spChg>
        <pc:spChg chg="add del mod">
          <ac:chgData name="Aeon Firebrand" userId="c5f792867e0cddf3" providerId="LiveId" clId="{34CBB461-96FA-4313-B392-1E3E6E17B745}" dt="2018-09-03T08:02:24.505" v="1943"/>
          <ac:spMkLst>
            <pc:docMk/>
            <pc:sldMk cId="1350196071" sldId="264"/>
            <ac:spMk id="12" creationId="{0AE26EE9-82DF-49A5-8054-16EB8F0FDC6F}"/>
          </ac:spMkLst>
        </pc:spChg>
        <pc:spChg chg="add del mod">
          <ac:chgData name="Aeon Firebrand" userId="c5f792867e0cddf3" providerId="LiveId" clId="{34CBB461-96FA-4313-B392-1E3E6E17B745}" dt="2018-09-03T08:01:51.165" v="1938"/>
          <ac:spMkLst>
            <pc:docMk/>
            <pc:sldMk cId="1350196071" sldId="264"/>
            <ac:spMk id="13" creationId="{71D3F1B6-1235-40F1-8E71-DC31AF312E55}"/>
          </ac:spMkLst>
        </pc:spChg>
        <pc:spChg chg="add del mod">
          <ac:chgData name="Aeon Firebrand" userId="c5f792867e0cddf3" providerId="LiveId" clId="{34CBB461-96FA-4313-B392-1E3E6E17B745}" dt="2018-09-03T08:02:03.367" v="1939"/>
          <ac:spMkLst>
            <pc:docMk/>
            <pc:sldMk cId="1350196071" sldId="264"/>
            <ac:spMk id="14" creationId="{69B660B8-2770-4A51-8D19-4489D274F5C5}"/>
          </ac:spMkLst>
        </pc:spChg>
        <pc:spChg chg="mod">
          <ac:chgData name="Aeon Firebrand" userId="c5f792867e0cddf3" providerId="LiveId" clId="{34CBB461-96FA-4313-B392-1E3E6E17B745}" dt="2018-09-03T08:04:58.118" v="2063" actId="20577"/>
          <ac:spMkLst>
            <pc:docMk/>
            <pc:sldMk cId="1350196071" sldId="264"/>
            <ac:spMk id="15" creationId="{00259B43-242B-49E9-96CE-932C31A3B20D}"/>
          </ac:spMkLst>
        </pc:spChg>
        <pc:spChg chg="del">
          <ac:chgData name="Aeon Firebrand" userId="c5f792867e0cddf3" providerId="LiveId" clId="{34CBB461-96FA-4313-B392-1E3E6E17B745}" dt="2018-09-03T08:00:22.486" v="1917"/>
          <ac:spMkLst>
            <pc:docMk/>
            <pc:sldMk cId="1350196071" sldId="264"/>
            <ac:spMk id="16" creationId="{A3FA9F92-4824-4089-A495-1B4E032E57E0}"/>
          </ac:spMkLst>
        </pc:spChg>
        <pc:spChg chg="add del mod">
          <ac:chgData name="Aeon Firebrand" userId="c5f792867e0cddf3" providerId="LiveId" clId="{34CBB461-96FA-4313-B392-1E3E6E17B745}" dt="2018-09-03T08:06:43.061" v="2272"/>
          <ac:spMkLst>
            <pc:docMk/>
            <pc:sldMk cId="1350196071" sldId="264"/>
            <ac:spMk id="21" creationId="{8C990AE5-3490-4397-BBE1-9E4BA73B8E44}"/>
          </ac:spMkLst>
        </pc:spChg>
        <pc:picChg chg="add del mod">
          <ac:chgData name="Aeon Firebrand" userId="c5f792867e0cddf3" providerId="LiveId" clId="{34CBB461-96FA-4313-B392-1E3E6E17B745}" dt="2018-09-03T08:00:39.835" v="1922"/>
          <ac:picMkLst>
            <pc:docMk/>
            <pc:sldMk cId="1350196071" sldId="264"/>
            <ac:picMk id="5" creationId="{C041FEDA-41C4-44D3-B601-7FC3D93D7761}"/>
          </ac:picMkLst>
        </pc:picChg>
        <pc:picChg chg="add del mod">
          <ac:chgData name="Aeon Firebrand" userId="c5f792867e0cddf3" providerId="LiveId" clId="{34CBB461-96FA-4313-B392-1E3E6E17B745}" dt="2018-09-03T08:00:41.458" v="1924"/>
          <ac:picMkLst>
            <pc:docMk/>
            <pc:sldMk cId="1350196071" sldId="264"/>
            <ac:picMk id="7" creationId="{0D34AFD3-6459-4309-A9DE-0B7DD3084195}"/>
          </ac:picMkLst>
        </pc:picChg>
        <pc:picChg chg="add del mod">
          <ac:chgData name="Aeon Firebrand" userId="c5f792867e0cddf3" providerId="LiveId" clId="{34CBB461-96FA-4313-B392-1E3E6E17B745}" dt="2018-09-03T08:00:42.988" v="1926"/>
          <ac:picMkLst>
            <pc:docMk/>
            <pc:sldMk cId="1350196071" sldId="264"/>
            <ac:picMk id="10" creationId="{CA0B9972-D4EF-4FB4-8408-FF34A1D043ED}"/>
          </ac:picMkLst>
        </pc:picChg>
        <pc:picChg chg="del">
          <ac:chgData name="Aeon Firebrand" userId="c5f792867e0cddf3" providerId="LiveId" clId="{34CBB461-96FA-4313-B392-1E3E6E17B745}" dt="2018-09-03T08:00:25.963" v="1918" actId="478"/>
          <ac:picMkLst>
            <pc:docMk/>
            <pc:sldMk cId="1350196071" sldId="264"/>
            <ac:picMk id="17" creationId="{2EB0DB2D-9A02-44B0-B119-4575E59069CA}"/>
          </ac:picMkLst>
        </pc:picChg>
        <pc:picChg chg="add del mod modCrop">
          <ac:chgData name="Aeon Firebrand" userId="c5f792867e0cddf3" providerId="LiveId" clId="{34CBB461-96FA-4313-B392-1E3E6E17B745}" dt="2018-09-03T08:11:59.997" v="2450" actId="1076"/>
          <ac:picMkLst>
            <pc:docMk/>
            <pc:sldMk cId="1350196071" sldId="264"/>
            <ac:picMk id="18" creationId="{40CFA380-A601-44B5-9F3C-449B2D8A9BD6}"/>
          </ac:picMkLst>
        </pc:picChg>
        <pc:picChg chg="add mod modCrop">
          <ac:chgData name="Aeon Firebrand" userId="c5f792867e0cddf3" providerId="LiveId" clId="{34CBB461-96FA-4313-B392-1E3E6E17B745}" dt="2018-09-03T08:12:08.536" v="2454" actId="1076"/>
          <ac:picMkLst>
            <pc:docMk/>
            <pc:sldMk cId="1350196071" sldId="264"/>
            <ac:picMk id="19" creationId="{4688450B-36AC-48CD-8B18-CF7B5621CE14}"/>
          </ac:picMkLst>
        </pc:picChg>
        <pc:picChg chg="add mod modCrop">
          <ac:chgData name="Aeon Firebrand" userId="c5f792867e0cddf3" providerId="LiveId" clId="{34CBB461-96FA-4313-B392-1E3E6E17B745}" dt="2018-09-03T08:12:27.114" v="2459" actId="1076"/>
          <ac:picMkLst>
            <pc:docMk/>
            <pc:sldMk cId="1350196071" sldId="264"/>
            <ac:picMk id="20" creationId="{BEF3590E-0891-445F-8EB4-A61AA633197C}"/>
          </ac:picMkLst>
        </pc:picChg>
        <pc:picChg chg="add del">
          <ac:chgData name="Aeon Firebrand" userId="c5f792867e0cddf3" providerId="LiveId" clId="{34CBB461-96FA-4313-B392-1E3E6E17B745}" dt="2018-09-03T08:06:41.018" v="2270"/>
          <ac:picMkLst>
            <pc:docMk/>
            <pc:sldMk cId="1350196071" sldId="264"/>
            <ac:picMk id="22" creationId="{3A3E72FF-4B6D-40E7-8CFE-C6F2D099A533}"/>
          </ac:picMkLst>
        </pc:picChg>
        <pc:picChg chg="add del mod modCrop">
          <ac:chgData name="Aeon Firebrand" userId="c5f792867e0cddf3" providerId="LiveId" clId="{34CBB461-96FA-4313-B392-1E3E6E17B745}" dt="2018-09-03T08:10:59.781" v="2432" actId="478"/>
          <ac:picMkLst>
            <pc:docMk/>
            <pc:sldMk cId="1350196071" sldId="264"/>
            <ac:picMk id="23" creationId="{D70F52BC-AC2C-4918-B644-189B9A2CB3E2}"/>
          </ac:picMkLst>
        </pc:picChg>
        <pc:picChg chg="add mod modCrop">
          <ac:chgData name="Aeon Firebrand" userId="c5f792867e0cddf3" providerId="LiveId" clId="{34CBB461-96FA-4313-B392-1E3E6E17B745}" dt="2018-09-03T08:12:13.673" v="2456" actId="1076"/>
          <ac:picMkLst>
            <pc:docMk/>
            <pc:sldMk cId="1350196071" sldId="264"/>
            <ac:picMk id="24" creationId="{F2AE7948-F8E9-4462-9BE1-82802A2A81AD}"/>
          </ac:picMkLst>
        </pc:picChg>
      </pc:sldChg>
      <pc:sldChg chg="addSp delSp modSp add ord modTransition modNotesTx">
        <pc:chgData name="Aeon Firebrand" userId="c5f792867e0cddf3" providerId="LiveId" clId="{34CBB461-96FA-4313-B392-1E3E6E17B745}" dt="2018-09-05T04:53:59.808" v="17579"/>
        <pc:sldMkLst>
          <pc:docMk/>
          <pc:sldMk cId="2143391349" sldId="265"/>
        </pc:sldMkLst>
        <pc:spChg chg="add del mod">
          <ac:chgData name="Aeon Firebrand" userId="c5f792867e0cddf3" providerId="LiveId" clId="{34CBB461-96FA-4313-B392-1E3E6E17B745}" dt="2018-09-04T23:44:36.941" v="4690"/>
          <ac:spMkLst>
            <pc:docMk/>
            <pc:sldMk cId="2143391349" sldId="265"/>
            <ac:spMk id="3" creationId="{1FF1C475-2C98-47A7-9579-5ED36136ECCD}"/>
          </ac:spMkLst>
        </pc:spChg>
        <pc:spChg chg="mod">
          <ac:chgData name="Aeon Firebrand" userId="c5f792867e0cddf3" providerId="LiveId" clId="{34CBB461-96FA-4313-B392-1E3E6E17B745}" dt="2018-09-05T00:52:10.564" v="5447" actId="20577"/>
          <ac:spMkLst>
            <pc:docMk/>
            <pc:sldMk cId="2143391349" sldId="265"/>
            <ac:spMk id="14" creationId="{33C5D936-BEBA-46D0-B477-5879FED688A5}"/>
          </ac:spMkLst>
        </pc:spChg>
        <pc:spChg chg="mod">
          <ac:chgData name="Aeon Firebrand" userId="c5f792867e0cddf3" providerId="LiveId" clId="{34CBB461-96FA-4313-B392-1E3E6E17B745}" dt="2018-09-05T00:54:58.656" v="5684" actId="20577"/>
          <ac:spMkLst>
            <pc:docMk/>
            <pc:sldMk cId="2143391349" sldId="265"/>
            <ac:spMk id="16" creationId="{D7380021-73CA-4411-B9C8-A01A2D0A7A5F}"/>
          </ac:spMkLst>
        </pc:spChg>
        <pc:spChg chg="mod">
          <ac:chgData name="Aeon Firebrand" userId="c5f792867e0cddf3" providerId="LiveId" clId="{34CBB461-96FA-4313-B392-1E3E6E17B745}" dt="2018-09-05T00:46:48.876" v="5112" actId="20577"/>
          <ac:spMkLst>
            <pc:docMk/>
            <pc:sldMk cId="2143391349" sldId="265"/>
            <ac:spMk id="20" creationId="{76ABA9AC-0091-4944-B140-4950A509BA76}"/>
          </ac:spMkLst>
        </pc:spChg>
        <pc:spChg chg="add del mod">
          <ac:chgData name="Aeon Firebrand" userId="c5f792867e0cddf3" providerId="LiveId" clId="{34CBB461-96FA-4313-B392-1E3E6E17B745}" dt="2018-09-05T00:48:55.568" v="5429" actId="478"/>
          <ac:spMkLst>
            <pc:docMk/>
            <pc:sldMk cId="2143391349" sldId="265"/>
            <ac:spMk id="29" creationId="{D19A82B5-207F-4292-AC4E-17AF6EA50E07}"/>
          </ac:spMkLst>
        </pc:spChg>
        <pc:picChg chg="add del mod">
          <ac:chgData name="Aeon Firebrand" userId="c5f792867e0cddf3" providerId="LiveId" clId="{34CBB461-96FA-4313-B392-1E3E6E17B745}" dt="2018-09-05T00:48:48.625" v="5426" actId="478"/>
          <ac:picMkLst>
            <pc:docMk/>
            <pc:sldMk cId="2143391349" sldId="265"/>
            <ac:picMk id="5" creationId="{6536BE38-D8C6-4EBE-A164-C6622A1504A8}"/>
          </ac:picMkLst>
        </pc:picChg>
        <pc:picChg chg="add mod">
          <ac:chgData name="Aeon Firebrand" userId="c5f792867e0cddf3" providerId="LiveId" clId="{34CBB461-96FA-4313-B392-1E3E6E17B745}" dt="2018-09-05T00:56:39.298" v="5692" actId="1076"/>
          <ac:picMkLst>
            <pc:docMk/>
            <pc:sldMk cId="2143391349" sldId="265"/>
            <ac:picMk id="7" creationId="{98F184C0-A4D6-4003-B769-924724C7305D}"/>
          </ac:picMkLst>
        </pc:picChg>
        <pc:picChg chg="add mod">
          <ac:chgData name="Aeon Firebrand" userId="c5f792867e0cddf3" providerId="LiveId" clId="{34CBB461-96FA-4313-B392-1E3E6E17B745}" dt="2018-09-05T00:56:39.298" v="5692" actId="1076"/>
          <ac:picMkLst>
            <pc:docMk/>
            <pc:sldMk cId="2143391349" sldId="265"/>
            <ac:picMk id="9" creationId="{332C1D20-ACF4-49DF-9BE5-FB9D97B4208D}"/>
          </ac:picMkLst>
        </pc:picChg>
        <pc:picChg chg="add mod">
          <ac:chgData name="Aeon Firebrand" userId="c5f792867e0cddf3" providerId="LiveId" clId="{34CBB461-96FA-4313-B392-1E3E6E17B745}" dt="2018-09-05T00:56:39.298" v="5692" actId="1076"/>
          <ac:picMkLst>
            <pc:docMk/>
            <pc:sldMk cId="2143391349" sldId="265"/>
            <ac:picMk id="11" creationId="{F65BCA2B-2847-426F-A964-91E820F023A9}"/>
          </ac:picMkLst>
        </pc:picChg>
        <pc:picChg chg="add mod">
          <ac:chgData name="Aeon Firebrand" userId="c5f792867e0cddf3" providerId="LiveId" clId="{34CBB461-96FA-4313-B392-1E3E6E17B745}" dt="2018-09-05T00:56:39.298" v="5692" actId="1076"/>
          <ac:picMkLst>
            <pc:docMk/>
            <pc:sldMk cId="2143391349" sldId="265"/>
            <ac:picMk id="13" creationId="{F3C89656-99D4-481A-80AE-F85621AF6D65}"/>
          </ac:picMkLst>
        </pc:picChg>
        <pc:picChg chg="add mod">
          <ac:chgData name="Aeon Firebrand" userId="c5f792867e0cddf3" providerId="LiveId" clId="{34CBB461-96FA-4313-B392-1E3E6E17B745}" dt="2018-09-05T00:56:39.298" v="5692" actId="1076"/>
          <ac:picMkLst>
            <pc:docMk/>
            <pc:sldMk cId="2143391349" sldId="265"/>
            <ac:picMk id="17" creationId="{9C5E0912-6934-43AC-9A1F-9D1A0A5CDBD5}"/>
          </ac:picMkLst>
        </pc:picChg>
        <pc:picChg chg="add mod">
          <ac:chgData name="Aeon Firebrand" userId="c5f792867e0cddf3" providerId="LiveId" clId="{34CBB461-96FA-4313-B392-1E3E6E17B745}" dt="2018-09-05T00:56:39.298" v="5692" actId="1076"/>
          <ac:picMkLst>
            <pc:docMk/>
            <pc:sldMk cId="2143391349" sldId="265"/>
            <ac:picMk id="19" creationId="{C786A1FB-F3CF-44DA-AEA8-9CE58CFF395A}"/>
          </ac:picMkLst>
        </pc:picChg>
        <pc:picChg chg="add mod">
          <ac:chgData name="Aeon Firebrand" userId="c5f792867e0cddf3" providerId="LiveId" clId="{34CBB461-96FA-4313-B392-1E3E6E17B745}" dt="2018-09-05T00:56:39.298" v="5692" actId="1076"/>
          <ac:picMkLst>
            <pc:docMk/>
            <pc:sldMk cId="2143391349" sldId="265"/>
            <ac:picMk id="22" creationId="{ABAEE65B-F6AC-40EC-957C-63D6BAF3AA99}"/>
          </ac:picMkLst>
        </pc:picChg>
        <pc:picChg chg="del">
          <ac:chgData name="Aeon Firebrand" userId="c5f792867e0cddf3" providerId="LiveId" clId="{34CBB461-96FA-4313-B392-1E3E6E17B745}" dt="2018-09-03T13:35:39.163" v="3840" actId="478"/>
          <ac:picMkLst>
            <pc:docMk/>
            <pc:sldMk cId="2143391349" sldId="265"/>
            <ac:picMk id="24" creationId="{D8BD70EA-85D0-45A7-88AE-41F1669513C1}"/>
          </ac:picMkLst>
        </pc:picChg>
        <pc:picChg chg="add mod">
          <ac:chgData name="Aeon Firebrand" userId="c5f792867e0cddf3" providerId="LiveId" clId="{34CBB461-96FA-4313-B392-1E3E6E17B745}" dt="2018-09-05T00:56:39.298" v="5692" actId="1076"/>
          <ac:picMkLst>
            <pc:docMk/>
            <pc:sldMk cId="2143391349" sldId="265"/>
            <ac:picMk id="25" creationId="{3660F200-BB12-435A-BB65-7A4EF53B6A4E}"/>
          </ac:picMkLst>
        </pc:picChg>
        <pc:picChg chg="add mod">
          <ac:chgData name="Aeon Firebrand" userId="c5f792867e0cddf3" providerId="LiveId" clId="{34CBB461-96FA-4313-B392-1E3E6E17B745}" dt="2018-09-05T00:56:39.298" v="5692" actId="1076"/>
          <ac:picMkLst>
            <pc:docMk/>
            <pc:sldMk cId="2143391349" sldId="265"/>
            <ac:picMk id="27" creationId="{DB40B9DB-DC53-4383-9999-E968CFD1AB75}"/>
          </ac:picMkLst>
        </pc:picChg>
        <pc:picChg chg="add mod">
          <ac:chgData name="Aeon Firebrand" userId="c5f792867e0cddf3" providerId="LiveId" clId="{34CBB461-96FA-4313-B392-1E3E6E17B745}" dt="2018-09-05T00:56:44.812" v="5693" actId="1076"/>
          <ac:picMkLst>
            <pc:docMk/>
            <pc:sldMk cId="2143391349" sldId="265"/>
            <ac:picMk id="30" creationId="{62DB9D91-802F-449D-88A1-4DB66B81CD02}"/>
          </ac:picMkLst>
        </pc:picChg>
        <pc:picChg chg="add del mod">
          <ac:chgData name="Aeon Firebrand" userId="c5f792867e0cddf3" providerId="LiveId" clId="{34CBB461-96FA-4313-B392-1E3E6E17B745}" dt="2018-09-05T00:56:01.547" v="5686"/>
          <ac:picMkLst>
            <pc:docMk/>
            <pc:sldMk cId="2143391349" sldId="265"/>
            <ac:picMk id="32" creationId="{C7E5DA09-5A12-4E09-9CA5-BB758726A4F2}"/>
          </ac:picMkLst>
        </pc:picChg>
        <pc:picChg chg="add mod">
          <ac:chgData name="Aeon Firebrand" userId="c5f792867e0cddf3" providerId="LiveId" clId="{34CBB461-96FA-4313-B392-1E3E6E17B745}" dt="2018-09-05T00:56:39.298" v="5692" actId="1076"/>
          <ac:picMkLst>
            <pc:docMk/>
            <pc:sldMk cId="2143391349" sldId="265"/>
            <ac:picMk id="34" creationId="{94133F5C-2545-4B08-BA05-1A24AEA00C6B}"/>
          </ac:picMkLst>
        </pc:picChg>
      </pc:sldChg>
      <pc:sldChg chg="addSp delSp modSp add modNotesTx">
        <pc:chgData name="Aeon Firebrand" userId="c5f792867e0cddf3" providerId="LiveId" clId="{34CBB461-96FA-4313-B392-1E3E6E17B745}" dt="2018-09-05T04:40:30.439" v="14492" actId="20577"/>
        <pc:sldMkLst>
          <pc:docMk/>
          <pc:sldMk cId="774922320" sldId="266"/>
        </pc:sldMkLst>
        <pc:spChg chg="del mod">
          <ac:chgData name="Aeon Firebrand" userId="c5f792867e0cddf3" providerId="LiveId" clId="{34CBB461-96FA-4313-B392-1E3E6E17B745}" dt="2018-09-05T00:19:11.658" v="4733"/>
          <ac:spMkLst>
            <pc:docMk/>
            <pc:sldMk cId="774922320" sldId="266"/>
            <ac:spMk id="3" creationId="{1FF1C475-2C98-47A7-9579-5ED36136ECCD}"/>
          </ac:spMkLst>
        </pc:spChg>
        <pc:spChg chg="mod">
          <ac:chgData name="Aeon Firebrand" userId="c5f792867e0cddf3" providerId="LiveId" clId="{34CBB461-96FA-4313-B392-1E3E6E17B745}" dt="2018-09-05T00:39:01.096" v="4966"/>
          <ac:spMkLst>
            <pc:docMk/>
            <pc:sldMk cId="774922320" sldId="266"/>
            <ac:spMk id="14" creationId="{33C5D936-BEBA-46D0-B477-5879FED688A5}"/>
          </ac:spMkLst>
        </pc:spChg>
        <pc:spChg chg="mod">
          <ac:chgData name="Aeon Firebrand" userId="c5f792867e0cddf3" providerId="LiveId" clId="{34CBB461-96FA-4313-B392-1E3E6E17B745}" dt="2018-09-05T00:39:54.111" v="5011" actId="20577"/>
          <ac:spMkLst>
            <pc:docMk/>
            <pc:sldMk cId="774922320" sldId="266"/>
            <ac:spMk id="16" creationId="{D7380021-73CA-4411-B9C8-A01A2D0A7A5F}"/>
          </ac:spMkLst>
        </pc:spChg>
        <pc:spChg chg="mod">
          <ac:chgData name="Aeon Firebrand" userId="c5f792867e0cddf3" providerId="LiveId" clId="{34CBB461-96FA-4313-B392-1E3E6E17B745}" dt="2018-09-05T00:25:56.369" v="4835" actId="1076"/>
          <ac:spMkLst>
            <pc:docMk/>
            <pc:sldMk cId="774922320" sldId="266"/>
            <ac:spMk id="20" creationId="{76ABA9AC-0091-4944-B140-4950A509BA76}"/>
          </ac:spMkLst>
        </pc:spChg>
        <pc:spChg chg="add mod">
          <ac:chgData name="Aeon Firebrand" userId="c5f792867e0cddf3" providerId="LiveId" clId="{34CBB461-96FA-4313-B392-1E3E6E17B745}" dt="2018-09-05T01:38:24.065" v="6745" actId="1076"/>
          <ac:spMkLst>
            <pc:docMk/>
            <pc:sldMk cId="774922320" sldId="266"/>
            <ac:spMk id="22" creationId="{F196A2B3-1417-42D0-8AFF-F393AA950295}"/>
          </ac:spMkLst>
        </pc:spChg>
        <pc:spChg chg="add mod">
          <ac:chgData name="Aeon Firebrand" userId="c5f792867e0cddf3" providerId="LiveId" clId="{34CBB461-96FA-4313-B392-1E3E6E17B745}" dt="2018-09-05T01:38:24.065" v="6745" actId="1076"/>
          <ac:spMkLst>
            <pc:docMk/>
            <pc:sldMk cId="774922320" sldId="266"/>
            <ac:spMk id="23" creationId="{E5E43BD3-67E2-49DD-BD87-F839AE094E31}"/>
          </ac:spMkLst>
        </pc:spChg>
        <pc:spChg chg="add mod">
          <ac:chgData name="Aeon Firebrand" userId="c5f792867e0cddf3" providerId="LiveId" clId="{34CBB461-96FA-4313-B392-1E3E6E17B745}" dt="2018-09-05T01:38:24.065" v="6745" actId="1076"/>
          <ac:spMkLst>
            <pc:docMk/>
            <pc:sldMk cId="774922320" sldId="266"/>
            <ac:spMk id="24" creationId="{8E43EFAE-F317-4DE0-A04C-27CF9DDCBB96}"/>
          </ac:spMkLst>
        </pc:spChg>
        <pc:spChg chg="add mod">
          <ac:chgData name="Aeon Firebrand" userId="c5f792867e0cddf3" providerId="LiveId" clId="{34CBB461-96FA-4313-B392-1E3E6E17B745}" dt="2018-09-05T01:38:24.065" v="6745" actId="1076"/>
          <ac:spMkLst>
            <pc:docMk/>
            <pc:sldMk cId="774922320" sldId="266"/>
            <ac:spMk id="25" creationId="{0B50EA7F-6DAE-4D9F-A1F9-BB898EDD2C87}"/>
          </ac:spMkLst>
        </pc:spChg>
        <pc:spChg chg="add mod">
          <ac:chgData name="Aeon Firebrand" userId="c5f792867e0cddf3" providerId="LiveId" clId="{34CBB461-96FA-4313-B392-1E3E6E17B745}" dt="2018-09-05T01:38:24.065" v="6745" actId="1076"/>
          <ac:spMkLst>
            <pc:docMk/>
            <pc:sldMk cId="774922320" sldId="266"/>
            <ac:spMk id="26" creationId="{05FE70A1-615D-450A-B384-15EABE3DAEB8}"/>
          </ac:spMkLst>
        </pc:spChg>
        <pc:spChg chg="add mod">
          <ac:chgData name="Aeon Firebrand" userId="c5f792867e0cddf3" providerId="LiveId" clId="{34CBB461-96FA-4313-B392-1E3E6E17B745}" dt="2018-09-05T01:38:24.065" v="6745" actId="1076"/>
          <ac:spMkLst>
            <pc:docMk/>
            <pc:sldMk cId="774922320" sldId="266"/>
            <ac:spMk id="27" creationId="{875D0C86-3CEA-46DB-8B02-58AE742F5349}"/>
          </ac:spMkLst>
        </pc:spChg>
        <pc:spChg chg="add mod">
          <ac:chgData name="Aeon Firebrand" userId="c5f792867e0cddf3" providerId="LiveId" clId="{34CBB461-96FA-4313-B392-1E3E6E17B745}" dt="2018-09-05T01:40:07.322" v="6814" actId="20577"/>
          <ac:spMkLst>
            <pc:docMk/>
            <pc:sldMk cId="774922320" sldId="266"/>
            <ac:spMk id="28" creationId="{E3E4831B-BB54-4A0A-8CB1-B4720C8FFA37}"/>
          </ac:spMkLst>
        </pc:spChg>
        <pc:spChg chg="add mod">
          <ac:chgData name="Aeon Firebrand" userId="c5f792867e0cddf3" providerId="LiveId" clId="{34CBB461-96FA-4313-B392-1E3E6E17B745}" dt="2018-09-05T01:38:24.065" v="6745" actId="1076"/>
          <ac:spMkLst>
            <pc:docMk/>
            <pc:sldMk cId="774922320" sldId="266"/>
            <ac:spMk id="39" creationId="{730D4939-7DA7-4D1E-AAA9-58D1D9B5CABB}"/>
          </ac:spMkLst>
        </pc:spChg>
        <pc:spChg chg="add mod">
          <ac:chgData name="Aeon Firebrand" userId="c5f792867e0cddf3" providerId="LiveId" clId="{34CBB461-96FA-4313-B392-1E3E6E17B745}" dt="2018-09-05T01:38:41.114" v="6761" actId="20577"/>
          <ac:spMkLst>
            <pc:docMk/>
            <pc:sldMk cId="774922320" sldId="266"/>
            <ac:spMk id="40" creationId="{6161BCEA-D55D-4F81-B4FF-204CECA00AC0}"/>
          </ac:spMkLst>
        </pc:spChg>
        <pc:spChg chg="add mod">
          <ac:chgData name="Aeon Firebrand" userId="c5f792867e0cddf3" providerId="LiveId" clId="{34CBB461-96FA-4313-B392-1E3E6E17B745}" dt="2018-09-05T01:39:36.707" v="6810" actId="1076"/>
          <ac:spMkLst>
            <pc:docMk/>
            <pc:sldMk cId="774922320" sldId="266"/>
            <ac:spMk id="41" creationId="{4750F4FE-823F-432F-822B-CFCD0B67B435}"/>
          </ac:spMkLst>
        </pc:spChg>
        <pc:picChg chg="add mod">
          <ac:chgData name="Aeon Firebrand" userId="c5f792867e0cddf3" providerId="LiveId" clId="{34CBB461-96FA-4313-B392-1E3E6E17B745}" dt="2018-09-05T01:38:24.065" v="6745" actId="1076"/>
          <ac:picMkLst>
            <pc:docMk/>
            <pc:sldMk cId="774922320" sldId="266"/>
            <ac:picMk id="4" creationId="{3A4162C9-B36F-4314-9E12-B98DA14817E7}"/>
          </ac:picMkLst>
        </pc:picChg>
        <pc:picChg chg="add mod">
          <ac:chgData name="Aeon Firebrand" userId="c5f792867e0cddf3" providerId="LiveId" clId="{34CBB461-96FA-4313-B392-1E3E6E17B745}" dt="2018-09-05T01:38:24.065" v="6745" actId="1076"/>
          <ac:picMkLst>
            <pc:docMk/>
            <pc:sldMk cId="774922320" sldId="266"/>
            <ac:picMk id="6" creationId="{FD4D8C1F-2680-4ADD-AF04-854B81870A85}"/>
          </ac:picMkLst>
        </pc:picChg>
        <pc:picChg chg="add mod">
          <ac:chgData name="Aeon Firebrand" userId="c5f792867e0cddf3" providerId="LiveId" clId="{34CBB461-96FA-4313-B392-1E3E6E17B745}" dt="2018-09-05T01:38:24.065" v="6745" actId="1076"/>
          <ac:picMkLst>
            <pc:docMk/>
            <pc:sldMk cId="774922320" sldId="266"/>
            <ac:picMk id="8" creationId="{4AA4086B-B18D-485D-9A16-DBC9DDECD071}"/>
          </ac:picMkLst>
        </pc:picChg>
        <pc:picChg chg="add mod">
          <ac:chgData name="Aeon Firebrand" userId="c5f792867e0cddf3" providerId="LiveId" clId="{34CBB461-96FA-4313-B392-1E3E6E17B745}" dt="2018-09-05T01:38:24.065" v="6745" actId="1076"/>
          <ac:picMkLst>
            <pc:docMk/>
            <pc:sldMk cId="774922320" sldId="266"/>
            <ac:picMk id="10" creationId="{B8B7447B-3403-4854-9D69-B9A195CC9106}"/>
          </ac:picMkLst>
        </pc:picChg>
        <pc:picChg chg="add mod">
          <ac:chgData name="Aeon Firebrand" userId="c5f792867e0cddf3" providerId="LiveId" clId="{34CBB461-96FA-4313-B392-1E3E6E17B745}" dt="2018-09-05T01:38:24.065" v="6745" actId="1076"/>
          <ac:picMkLst>
            <pc:docMk/>
            <pc:sldMk cId="774922320" sldId="266"/>
            <ac:picMk id="12" creationId="{EAB25486-8A15-46A0-89F8-1948AE92D1EA}"/>
          </ac:picMkLst>
        </pc:picChg>
        <pc:picChg chg="add mod">
          <ac:chgData name="Aeon Firebrand" userId="c5f792867e0cddf3" providerId="LiveId" clId="{34CBB461-96FA-4313-B392-1E3E6E17B745}" dt="2018-09-05T01:38:24.065" v="6745" actId="1076"/>
          <ac:picMkLst>
            <pc:docMk/>
            <pc:sldMk cId="774922320" sldId="266"/>
            <ac:picMk id="15" creationId="{A1EA0A0D-71B5-4DF0-8BFE-EC46596DE60B}"/>
          </ac:picMkLst>
        </pc:picChg>
        <pc:picChg chg="add mod">
          <ac:chgData name="Aeon Firebrand" userId="c5f792867e0cddf3" providerId="LiveId" clId="{34CBB461-96FA-4313-B392-1E3E6E17B745}" dt="2018-09-05T01:38:24.065" v="6745" actId="1076"/>
          <ac:picMkLst>
            <pc:docMk/>
            <pc:sldMk cId="774922320" sldId="266"/>
            <ac:picMk id="18" creationId="{8DB7ADE5-80C2-4FFA-AF07-DBD41863D7CA}"/>
          </ac:picMkLst>
        </pc:picChg>
        <pc:picChg chg="add mod">
          <ac:chgData name="Aeon Firebrand" userId="c5f792867e0cddf3" providerId="LiveId" clId="{34CBB461-96FA-4313-B392-1E3E6E17B745}" dt="2018-09-05T01:38:24.065" v="6745" actId="1076"/>
          <ac:picMkLst>
            <pc:docMk/>
            <pc:sldMk cId="774922320" sldId="266"/>
            <ac:picMk id="21" creationId="{ABBD6491-FD80-4187-96EE-5C681F175BB8}"/>
          </ac:picMkLst>
        </pc:picChg>
        <pc:cxnChg chg="add mod">
          <ac:chgData name="Aeon Firebrand" userId="c5f792867e0cddf3" providerId="LiveId" clId="{34CBB461-96FA-4313-B392-1E3E6E17B745}" dt="2018-09-05T01:38:24.065" v="6745" actId="1076"/>
          <ac:cxnSpMkLst>
            <pc:docMk/>
            <pc:sldMk cId="774922320" sldId="266"/>
            <ac:cxnSpMk id="30" creationId="{90FACA07-D7C2-493B-90DD-4300BBD72995}"/>
          </ac:cxnSpMkLst>
        </pc:cxnChg>
        <pc:cxnChg chg="add mod">
          <ac:chgData name="Aeon Firebrand" userId="c5f792867e0cddf3" providerId="LiveId" clId="{34CBB461-96FA-4313-B392-1E3E6E17B745}" dt="2018-09-05T01:38:24.065" v="6745" actId="1076"/>
          <ac:cxnSpMkLst>
            <pc:docMk/>
            <pc:sldMk cId="774922320" sldId="266"/>
            <ac:cxnSpMk id="32" creationId="{1474C02C-E0DE-40DC-BB85-345FFA99EB6F}"/>
          </ac:cxnSpMkLst>
        </pc:cxnChg>
        <pc:cxnChg chg="add mod">
          <ac:chgData name="Aeon Firebrand" userId="c5f792867e0cddf3" providerId="LiveId" clId="{34CBB461-96FA-4313-B392-1E3E6E17B745}" dt="2018-09-05T01:38:24.065" v="6745" actId="1076"/>
          <ac:cxnSpMkLst>
            <pc:docMk/>
            <pc:sldMk cId="774922320" sldId="266"/>
            <ac:cxnSpMk id="34" creationId="{14EE38ED-25F2-40FE-A348-CDC1AA4BB467}"/>
          </ac:cxnSpMkLst>
        </pc:cxnChg>
        <pc:cxnChg chg="add mod">
          <ac:chgData name="Aeon Firebrand" userId="c5f792867e0cddf3" providerId="LiveId" clId="{34CBB461-96FA-4313-B392-1E3E6E17B745}" dt="2018-09-05T01:38:24.065" v="6745" actId="1076"/>
          <ac:cxnSpMkLst>
            <pc:docMk/>
            <pc:sldMk cId="774922320" sldId="266"/>
            <ac:cxnSpMk id="36" creationId="{E971C279-997E-408C-A351-52DBB0696124}"/>
          </ac:cxnSpMkLst>
        </pc:cxnChg>
        <pc:cxnChg chg="add mod">
          <ac:chgData name="Aeon Firebrand" userId="c5f792867e0cddf3" providerId="LiveId" clId="{34CBB461-96FA-4313-B392-1E3E6E17B745}" dt="2018-09-05T01:38:24.065" v="6745" actId="1076"/>
          <ac:cxnSpMkLst>
            <pc:docMk/>
            <pc:sldMk cId="774922320" sldId="266"/>
            <ac:cxnSpMk id="38" creationId="{2816A10E-B929-4D00-ACC2-EEB5B8047BF2}"/>
          </ac:cxnSpMkLst>
        </pc:cxnChg>
      </pc:sldChg>
      <pc:sldChg chg="modTransition">
        <pc:chgData name="Aeon Firebrand" userId="c5f792867e0cddf3" providerId="LiveId" clId="{34CBB461-96FA-4313-B392-1E3E6E17B745}" dt="2018-09-04T08:45:01.148" v="3935"/>
        <pc:sldMkLst>
          <pc:docMk/>
          <pc:sldMk cId="2675843109" sldId="267"/>
        </pc:sldMkLst>
      </pc:sldChg>
      <pc:sldChg chg="modNotesTx">
        <pc:chgData name="Aeon Firebrand" userId="c5f792867e0cddf3" providerId="LiveId" clId="{34CBB461-96FA-4313-B392-1E3E6E17B745}" dt="2018-09-05T07:17:05.532" v="17695" actId="20577"/>
        <pc:sldMkLst>
          <pc:docMk/>
          <pc:sldMk cId="227532832" sldId="268"/>
        </pc:sldMkLst>
      </pc:sldChg>
      <pc:sldChg chg="addSp modSp modNotesTx">
        <pc:chgData name="Aeon Firebrand" userId="c5f792867e0cddf3" providerId="LiveId" clId="{34CBB461-96FA-4313-B392-1E3E6E17B745}" dt="2018-09-05T07:17:39.690" v="17696" actId="20577"/>
        <pc:sldMkLst>
          <pc:docMk/>
          <pc:sldMk cId="2486171842" sldId="269"/>
        </pc:sldMkLst>
        <pc:picChg chg="add mod">
          <ac:chgData name="Aeon Firebrand" userId="c5f792867e0cddf3" providerId="LiveId" clId="{34CBB461-96FA-4313-B392-1E3E6E17B745}" dt="2018-09-05T07:15:41.646" v="17675" actId="1076"/>
          <ac:picMkLst>
            <pc:docMk/>
            <pc:sldMk cId="2486171842" sldId="269"/>
            <ac:picMk id="5" creationId="{AF0E3A56-E42C-4292-9ED5-30AA62A7AC26}"/>
          </ac:picMkLst>
        </pc:picChg>
        <pc:picChg chg="add mod">
          <ac:chgData name="Aeon Firebrand" userId="c5f792867e0cddf3" providerId="LiveId" clId="{34CBB461-96FA-4313-B392-1E3E6E17B745}" dt="2018-09-05T07:15:39.725" v="17673" actId="27614"/>
          <ac:picMkLst>
            <pc:docMk/>
            <pc:sldMk cId="2486171842" sldId="269"/>
            <ac:picMk id="39" creationId="{F33A764D-A6E3-4616-B16C-3E4C7ECB7EBB}"/>
          </ac:picMkLst>
        </pc:picChg>
      </pc:sldChg>
      <pc:sldChg chg="addSp delSp modSp modNotesTx">
        <pc:chgData name="Aeon Firebrand" userId="c5f792867e0cddf3" providerId="LiveId" clId="{34CBB461-96FA-4313-B392-1E3E6E17B745}" dt="2018-09-05T07:20:00.101" v="17741" actId="20577"/>
        <pc:sldMkLst>
          <pc:docMk/>
          <pc:sldMk cId="4146457003" sldId="273"/>
        </pc:sldMkLst>
        <pc:spChg chg="add del mod">
          <ac:chgData name="Aeon Firebrand" userId="c5f792867e0cddf3" providerId="LiveId" clId="{34CBB461-96FA-4313-B392-1E3E6E17B745}" dt="2018-09-05T05:21:00.905" v="17647"/>
          <ac:spMkLst>
            <pc:docMk/>
            <pc:sldMk cId="4146457003" sldId="273"/>
            <ac:spMk id="3" creationId="{A8F5730A-6BB9-4B99-8FDD-EB94F806BDB7}"/>
          </ac:spMkLst>
        </pc:spChg>
        <pc:spChg chg="mod">
          <ac:chgData name="Aeon Firebrand" userId="c5f792867e0cddf3" providerId="LiveId" clId="{34CBB461-96FA-4313-B392-1E3E6E17B745}" dt="2018-09-05T05:24:20.267" v="17658" actId="20577"/>
          <ac:spMkLst>
            <pc:docMk/>
            <pc:sldMk cId="4146457003" sldId="273"/>
            <ac:spMk id="4" creationId="{BE5650F4-51E4-46A7-962D-99CA48D64BC9}"/>
          </ac:spMkLst>
        </pc:spChg>
        <pc:spChg chg="add del mod">
          <ac:chgData name="Aeon Firebrand" userId="c5f792867e0cddf3" providerId="LiveId" clId="{34CBB461-96FA-4313-B392-1E3E6E17B745}" dt="2018-09-05T05:21:27.229" v="17649"/>
          <ac:spMkLst>
            <pc:docMk/>
            <pc:sldMk cId="4146457003" sldId="273"/>
            <ac:spMk id="9" creationId="{9D7330E1-548C-4F20-9D66-B725EC5551D3}"/>
          </ac:spMkLst>
        </pc:spChg>
        <pc:spChg chg="mod">
          <ac:chgData name="Aeon Firebrand" userId="c5f792867e0cddf3" providerId="LiveId" clId="{34CBB461-96FA-4313-B392-1E3E6E17B745}" dt="2018-09-05T05:24:27.296" v="17659" actId="1076"/>
          <ac:spMkLst>
            <pc:docMk/>
            <pc:sldMk cId="4146457003" sldId="273"/>
            <ac:spMk id="10" creationId="{F3F80686-898C-4B82-BC0E-6F2B92112925}"/>
          </ac:spMkLst>
        </pc:spChg>
        <pc:spChg chg="mod">
          <ac:chgData name="Aeon Firebrand" userId="c5f792867e0cddf3" providerId="LiveId" clId="{34CBB461-96FA-4313-B392-1E3E6E17B745}" dt="2018-09-05T05:24:36.508" v="17662" actId="6549"/>
          <ac:spMkLst>
            <pc:docMk/>
            <pc:sldMk cId="4146457003" sldId="273"/>
            <ac:spMk id="15" creationId="{2E783817-B059-4F51-A66B-1739C89AD76B}"/>
          </ac:spMkLst>
        </pc:spChg>
        <pc:spChg chg="add del mod">
          <ac:chgData name="Aeon Firebrand" userId="c5f792867e0cddf3" providerId="LiveId" clId="{34CBB461-96FA-4313-B392-1E3E6E17B745}" dt="2018-09-05T05:24:01.827" v="17653"/>
          <ac:spMkLst>
            <pc:docMk/>
            <pc:sldMk cId="4146457003" sldId="273"/>
            <ac:spMk id="18" creationId="{BF26B6F5-649C-436D-A934-2CF922CB3A2E}"/>
          </ac:spMkLst>
        </pc:spChg>
        <pc:spChg chg="add del mod">
          <ac:chgData name="Aeon Firebrand" userId="c5f792867e0cddf3" providerId="LiveId" clId="{34CBB461-96FA-4313-B392-1E3E6E17B745}" dt="2018-09-05T05:24:48.648" v="17666"/>
          <ac:spMkLst>
            <pc:docMk/>
            <pc:sldMk cId="4146457003" sldId="273"/>
            <ac:spMk id="21" creationId="{BAD5EF09-2CC3-4F97-BEB9-C260CBD7D572}"/>
          </ac:spMkLst>
        </pc:spChg>
        <pc:spChg chg="add del mod">
          <ac:chgData name="Aeon Firebrand" userId="c5f792867e0cddf3" providerId="LiveId" clId="{34CBB461-96FA-4313-B392-1E3E6E17B745}" dt="2018-09-05T05:24:54.285" v="17669"/>
          <ac:spMkLst>
            <pc:docMk/>
            <pc:sldMk cId="4146457003" sldId="273"/>
            <ac:spMk id="23" creationId="{F0F2C6D7-A979-40A6-861F-F24EF93543A5}"/>
          </ac:spMkLst>
        </pc:spChg>
        <pc:picChg chg="del">
          <ac:chgData name="Aeon Firebrand" userId="c5f792867e0cddf3" providerId="LiveId" clId="{34CBB461-96FA-4313-B392-1E3E6E17B745}" dt="2018-09-05T05:21:00.134" v="17646"/>
          <ac:picMkLst>
            <pc:docMk/>
            <pc:sldMk cId="4146457003" sldId="273"/>
            <ac:picMk id="7" creationId="{D99510C1-7BD1-493B-A39F-E02443F8BD3A}"/>
          </ac:picMkLst>
        </pc:picChg>
        <pc:picChg chg="add del mod">
          <ac:chgData name="Aeon Firebrand" userId="c5f792867e0cddf3" providerId="LiveId" clId="{34CBB461-96FA-4313-B392-1E3E6E17B745}" dt="2018-09-05T05:20:58.861" v="17645"/>
          <ac:picMkLst>
            <pc:docMk/>
            <pc:sldMk cId="4146457003" sldId="273"/>
            <ac:picMk id="8" creationId="{2DEEE24A-9D83-4130-B2CA-02EFF0908A55}"/>
          </ac:picMkLst>
        </pc:picChg>
        <pc:picChg chg="del mod">
          <ac:chgData name="Aeon Firebrand" userId="c5f792867e0cddf3" providerId="LiveId" clId="{34CBB461-96FA-4313-B392-1E3E6E17B745}" dt="2018-09-05T05:21:29.135" v="17652" actId="478"/>
          <ac:picMkLst>
            <pc:docMk/>
            <pc:sldMk cId="4146457003" sldId="273"/>
            <ac:picMk id="12" creationId="{E68BBBA3-5E11-4DFC-9AC9-212B307D5E75}"/>
          </ac:picMkLst>
        </pc:picChg>
        <pc:picChg chg="add">
          <ac:chgData name="Aeon Firebrand" userId="c5f792867e0cddf3" providerId="LiveId" clId="{34CBB461-96FA-4313-B392-1E3E6E17B745}" dt="2018-09-05T05:21:00.905" v="17647"/>
          <ac:picMkLst>
            <pc:docMk/>
            <pc:sldMk cId="4146457003" sldId="273"/>
            <ac:picMk id="13" creationId="{966FCF49-C2EF-417D-B438-C974D123CB2A}"/>
          </ac:picMkLst>
        </pc:picChg>
        <pc:picChg chg="add del mod">
          <ac:chgData name="Aeon Firebrand" userId="c5f792867e0cddf3" providerId="LiveId" clId="{34CBB461-96FA-4313-B392-1E3E6E17B745}" dt="2018-09-05T05:24:47.829" v="17665"/>
          <ac:picMkLst>
            <pc:docMk/>
            <pc:sldMk cId="4146457003" sldId="273"/>
            <ac:picMk id="14" creationId="{88389B56-1C18-4025-9299-779BFF1E2467}"/>
          </ac:picMkLst>
        </pc:picChg>
        <pc:picChg chg="add del mod">
          <ac:chgData name="Aeon Firebrand" userId="c5f792867e0cddf3" providerId="LiveId" clId="{34CBB461-96FA-4313-B392-1E3E6E17B745}" dt="2018-09-05T05:24:43.045" v="17663"/>
          <ac:picMkLst>
            <pc:docMk/>
            <pc:sldMk cId="4146457003" sldId="273"/>
            <ac:picMk id="20" creationId="{AE038830-542A-4B22-8834-71766AFD70BD}"/>
          </ac:picMkLst>
        </pc:picChg>
        <pc:picChg chg="add del">
          <ac:chgData name="Aeon Firebrand" userId="c5f792867e0cddf3" providerId="LiveId" clId="{34CBB461-96FA-4313-B392-1E3E6E17B745}" dt="2018-09-05T05:24:53.482" v="17668"/>
          <ac:picMkLst>
            <pc:docMk/>
            <pc:sldMk cId="4146457003" sldId="273"/>
            <ac:picMk id="22" creationId="{DA89D866-7410-447A-9C12-BD571E2B2577}"/>
          </ac:picMkLst>
        </pc:picChg>
        <pc:picChg chg="add ord">
          <ac:chgData name="Aeon Firebrand" userId="c5f792867e0cddf3" providerId="LiveId" clId="{34CBB461-96FA-4313-B392-1E3E6E17B745}" dt="2018-09-05T05:24:52.341" v="17667" actId="167"/>
          <ac:picMkLst>
            <pc:docMk/>
            <pc:sldMk cId="4146457003" sldId="273"/>
            <ac:picMk id="24" creationId="{9CF898A4-698A-4F3D-83B2-E067BF06C9BD}"/>
          </ac:picMkLst>
        </pc:picChg>
        <pc:picChg chg="add">
          <ac:chgData name="Aeon Firebrand" userId="c5f792867e0cddf3" providerId="LiveId" clId="{34CBB461-96FA-4313-B392-1E3E6E17B745}" dt="2018-09-05T05:24:54.285" v="17669"/>
          <ac:picMkLst>
            <pc:docMk/>
            <pc:sldMk cId="4146457003" sldId="273"/>
            <ac:picMk id="25" creationId="{431EF421-3351-4752-A4E6-E1D1DFF01A7C}"/>
          </ac:picMkLst>
        </pc:picChg>
      </pc:sldChg>
      <pc:sldChg chg="addSp delSp modSp add modNotesTx">
        <pc:chgData name="Aeon Firebrand" userId="c5f792867e0cddf3" providerId="LiveId" clId="{34CBB461-96FA-4313-B392-1E3E6E17B745}" dt="2018-09-05T04:43:16.465" v="14972" actId="20577"/>
        <pc:sldMkLst>
          <pc:docMk/>
          <pc:sldMk cId="1065237716" sldId="275"/>
        </pc:sldMkLst>
        <pc:spChg chg="mod">
          <ac:chgData name="Aeon Firebrand" userId="c5f792867e0cddf3" providerId="LiveId" clId="{34CBB461-96FA-4313-B392-1E3E6E17B745}" dt="2018-09-05T00:59:54.871" v="5738" actId="20577"/>
          <ac:spMkLst>
            <pc:docMk/>
            <pc:sldMk cId="1065237716" sldId="275"/>
            <ac:spMk id="2" creationId="{BFAC8718-2B27-4E28-878D-0E26CC1B94BD}"/>
          </ac:spMkLst>
        </pc:spChg>
        <pc:spChg chg="del">
          <ac:chgData name="Aeon Firebrand" userId="c5f792867e0cddf3" providerId="LiveId" clId="{34CBB461-96FA-4313-B392-1E3E6E17B745}" dt="2018-09-05T00:58:54.782" v="5696" actId="478"/>
          <ac:spMkLst>
            <pc:docMk/>
            <pc:sldMk cId="1065237716" sldId="275"/>
            <ac:spMk id="3" creationId="{8A6543FE-8A8C-477C-8338-818D6B4447D3}"/>
          </ac:spMkLst>
        </pc:spChg>
        <pc:spChg chg="mod">
          <ac:chgData name="Aeon Firebrand" userId="c5f792867e0cddf3" providerId="LiveId" clId="{34CBB461-96FA-4313-B392-1E3E6E17B745}" dt="2018-09-05T01:24:42.441" v="6547" actId="20577"/>
          <ac:spMkLst>
            <pc:docMk/>
            <pc:sldMk cId="1065237716" sldId="275"/>
            <ac:spMk id="4" creationId="{0E8E1A78-696F-43D1-9AC4-9D957FD347FF}"/>
          </ac:spMkLst>
        </pc:spChg>
        <pc:spChg chg="mod">
          <ac:chgData name="Aeon Firebrand" userId="c5f792867e0cddf3" providerId="LiveId" clId="{34CBB461-96FA-4313-B392-1E3E6E17B745}" dt="2018-09-05T01:05:27.802" v="5948" actId="20577"/>
          <ac:spMkLst>
            <pc:docMk/>
            <pc:sldMk cId="1065237716" sldId="275"/>
            <ac:spMk id="5" creationId="{03DFA7C7-EF19-41AC-AFD6-508855A8EF1E}"/>
          </ac:spMkLst>
        </pc:spChg>
        <pc:picChg chg="add del mod">
          <ac:chgData name="Aeon Firebrand" userId="c5f792867e0cddf3" providerId="LiveId" clId="{34CBB461-96FA-4313-B392-1E3E6E17B745}" dt="2018-09-05T01:11:53.506" v="6194" actId="478"/>
          <ac:picMkLst>
            <pc:docMk/>
            <pc:sldMk cId="1065237716" sldId="275"/>
            <ac:picMk id="6" creationId="{E0F8531E-29B5-4C3B-8327-C714CF3B9300}"/>
          </ac:picMkLst>
        </pc:picChg>
        <pc:picChg chg="add del mod">
          <ac:chgData name="Aeon Firebrand" userId="c5f792867e0cddf3" providerId="LiveId" clId="{34CBB461-96FA-4313-B392-1E3E6E17B745}" dt="2018-09-05T01:11:53.506" v="6194" actId="478"/>
          <ac:picMkLst>
            <pc:docMk/>
            <pc:sldMk cId="1065237716" sldId="275"/>
            <ac:picMk id="7" creationId="{61D5888D-3B97-45D4-9663-65B99800076D}"/>
          </ac:picMkLst>
        </pc:picChg>
        <pc:picChg chg="add del mod">
          <ac:chgData name="Aeon Firebrand" userId="c5f792867e0cddf3" providerId="LiveId" clId="{34CBB461-96FA-4313-B392-1E3E6E17B745}" dt="2018-09-05T01:11:53.506" v="6194" actId="478"/>
          <ac:picMkLst>
            <pc:docMk/>
            <pc:sldMk cId="1065237716" sldId="275"/>
            <ac:picMk id="8" creationId="{4C201BCA-544C-4123-9A32-D65180EF8765}"/>
          </ac:picMkLst>
        </pc:picChg>
        <pc:picChg chg="add del mod">
          <ac:chgData name="Aeon Firebrand" userId="c5f792867e0cddf3" providerId="LiveId" clId="{34CBB461-96FA-4313-B392-1E3E6E17B745}" dt="2018-09-05T01:11:53.506" v="6194" actId="478"/>
          <ac:picMkLst>
            <pc:docMk/>
            <pc:sldMk cId="1065237716" sldId="275"/>
            <ac:picMk id="9" creationId="{B488A0BD-1BAB-4794-9C5E-177814CB578A}"/>
          </ac:picMkLst>
        </pc:picChg>
        <pc:picChg chg="add del mod">
          <ac:chgData name="Aeon Firebrand" userId="c5f792867e0cddf3" providerId="LiveId" clId="{34CBB461-96FA-4313-B392-1E3E6E17B745}" dt="2018-09-05T01:11:56.489" v="6195" actId="1076"/>
          <ac:picMkLst>
            <pc:docMk/>
            <pc:sldMk cId="1065237716" sldId="275"/>
            <ac:picMk id="10" creationId="{79B7C42F-2E04-4DE3-A72F-D7267E87E7B8}"/>
          </ac:picMkLst>
        </pc:picChg>
        <pc:picChg chg="add mod">
          <ac:chgData name="Aeon Firebrand" userId="c5f792867e0cddf3" providerId="LiveId" clId="{34CBB461-96FA-4313-B392-1E3E6E17B745}" dt="2018-09-05T01:12:08" v="6199" actId="1076"/>
          <ac:picMkLst>
            <pc:docMk/>
            <pc:sldMk cId="1065237716" sldId="275"/>
            <ac:picMk id="11" creationId="{4F3E5633-3321-4F11-9562-656A8E13549D}"/>
          </ac:picMkLst>
        </pc:picChg>
      </pc:sldChg>
      <pc:sldChg chg="addSp delSp modSp add modNotesTx">
        <pc:chgData name="Aeon Firebrand" userId="c5f792867e0cddf3" providerId="LiveId" clId="{34CBB461-96FA-4313-B392-1E3E6E17B745}" dt="2018-09-05T04:47:56.727" v="16270" actId="20577"/>
        <pc:sldMkLst>
          <pc:docMk/>
          <pc:sldMk cId="483536425" sldId="276"/>
        </pc:sldMkLst>
        <pc:spChg chg="mod">
          <ac:chgData name="Aeon Firebrand" userId="c5f792867e0cddf3" providerId="LiveId" clId="{34CBB461-96FA-4313-B392-1E3E6E17B745}" dt="2018-09-05T01:41:12.555" v="6881" actId="20577"/>
          <ac:spMkLst>
            <pc:docMk/>
            <pc:sldMk cId="483536425" sldId="276"/>
            <ac:spMk id="4" creationId="{0E8E1A78-696F-43D1-9AC4-9D957FD347FF}"/>
          </ac:spMkLst>
        </pc:spChg>
        <pc:cxnChg chg="add del mod">
          <ac:chgData name="Aeon Firebrand" userId="c5f792867e0cddf3" providerId="LiveId" clId="{34CBB461-96FA-4313-B392-1E3E6E17B745}" dt="2018-09-05T01:15:00.347" v="6343" actId="478"/>
          <ac:cxnSpMkLst>
            <pc:docMk/>
            <pc:sldMk cId="483536425" sldId="276"/>
            <ac:cxnSpMk id="11" creationId="{1AA15AB4-B8B5-4F47-B1B2-E291A35BF445}"/>
          </ac:cxnSpMkLst>
        </pc:cxnChg>
        <pc:cxnChg chg="add mod">
          <ac:chgData name="Aeon Firebrand" userId="c5f792867e0cddf3" providerId="LiveId" clId="{34CBB461-96FA-4313-B392-1E3E6E17B745}" dt="2018-09-05T01:25:39.495" v="6552" actId="14100"/>
          <ac:cxnSpMkLst>
            <pc:docMk/>
            <pc:sldMk cId="483536425" sldId="276"/>
            <ac:cxnSpMk id="14" creationId="{4656DBAD-BFC1-4BE2-9E21-0538FC253301}"/>
          </ac:cxnSpMkLst>
        </pc:cxnChg>
        <pc:cxnChg chg="add mod">
          <ac:chgData name="Aeon Firebrand" userId="c5f792867e0cddf3" providerId="LiveId" clId="{34CBB461-96FA-4313-B392-1E3E6E17B745}" dt="2018-09-05T01:25:34.529" v="6550" actId="14100"/>
          <ac:cxnSpMkLst>
            <pc:docMk/>
            <pc:sldMk cId="483536425" sldId="276"/>
            <ac:cxnSpMk id="15" creationId="{CE5CD04B-D5E0-4A47-99CB-BEA77CB33F8C}"/>
          </ac:cxnSpMkLst>
        </pc:cxnChg>
      </pc:sldChg>
      <pc:sldChg chg="addSp modSp add">
        <pc:chgData name="Aeon Firebrand" userId="c5f792867e0cddf3" providerId="LiveId" clId="{34CBB461-96FA-4313-B392-1E3E6E17B745}" dt="2018-09-05T04:56:11.076" v="17642" actId="13822"/>
        <pc:sldMkLst>
          <pc:docMk/>
          <pc:sldMk cId="788338599" sldId="278"/>
        </pc:sldMkLst>
        <pc:spChg chg="add mod">
          <ac:chgData name="Aeon Firebrand" userId="c5f792867e0cddf3" providerId="LiveId" clId="{34CBB461-96FA-4313-B392-1E3E6E17B745}" dt="2018-09-05T04:55:41.752" v="17638" actId="20577"/>
          <ac:spMkLst>
            <pc:docMk/>
            <pc:sldMk cId="788338599" sldId="278"/>
            <ac:spMk id="2" creationId="{4E596399-92DF-45E3-A54F-B31C2A971952}"/>
          </ac:spMkLst>
        </pc:spChg>
        <pc:spChg chg="mod">
          <ac:chgData name="Aeon Firebrand" userId="c5f792867e0cddf3" providerId="LiveId" clId="{34CBB461-96FA-4313-B392-1E3E6E17B745}" dt="2018-09-05T04:54:10.328" v="17585" actId="403"/>
          <ac:spMkLst>
            <pc:docMk/>
            <pc:sldMk cId="788338599" sldId="278"/>
            <ac:spMk id="16" creationId="{D7380021-73CA-4411-B9C8-A01A2D0A7A5F}"/>
          </ac:spMkLst>
        </pc:spChg>
        <pc:spChg chg="add mod">
          <ac:chgData name="Aeon Firebrand" userId="c5f792867e0cddf3" providerId="LiveId" clId="{34CBB461-96FA-4313-B392-1E3E6E17B745}" dt="2018-09-05T04:55:37.709" v="17636" actId="20577"/>
          <ac:spMkLst>
            <pc:docMk/>
            <pc:sldMk cId="788338599" sldId="278"/>
            <ac:spMk id="35" creationId="{D8EC78D5-9FC5-441D-94B3-75AE6F77D93F}"/>
          </ac:spMkLst>
        </pc:spChg>
        <pc:cxnChg chg="add mod">
          <ac:chgData name="Aeon Firebrand" userId="c5f792867e0cddf3" providerId="LiveId" clId="{34CBB461-96FA-4313-B392-1E3E6E17B745}" dt="2018-09-05T04:56:11.076" v="17642" actId="13822"/>
          <ac:cxnSpMkLst>
            <pc:docMk/>
            <pc:sldMk cId="788338599" sldId="278"/>
            <ac:cxnSpMk id="4" creationId="{92039AA0-3A2E-4678-A062-0CBA7C98D079}"/>
          </ac:cxnSpMkLst>
        </pc:cxnChg>
        <pc:cxnChg chg="add mod">
          <ac:chgData name="Aeon Firebrand" userId="c5f792867e0cddf3" providerId="LiveId" clId="{34CBB461-96FA-4313-B392-1E3E6E17B745}" dt="2018-09-05T04:56:11.076" v="17642" actId="13822"/>
          <ac:cxnSpMkLst>
            <pc:docMk/>
            <pc:sldMk cId="788338599" sldId="278"/>
            <ac:cxnSpMk id="6" creationId="{12A4D637-050C-4B8C-9B00-C893662AB546}"/>
          </ac:cxnSpMkLst>
        </pc:cxnChg>
        <pc:cxnChg chg="add mod">
          <ac:chgData name="Aeon Firebrand" userId="c5f792867e0cddf3" providerId="LiveId" clId="{34CBB461-96FA-4313-B392-1E3E6E17B745}" dt="2018-09-05T04:56:11.076" v="17642" actId="13822"/>
          <ac:cxnSpMkLst>
            <pc:docMk/>
            <pc:sldMk cId="788338599" sldId="278"/>
            <ac:cxnSpMk id="10" creationId="{9054EE2C-31F0-4D4E-991C-7AF6758C38BD}"/>
          </ac:cxnSpMkLst>
        </pc:cxnChg>
        <pc:cxnChg chg="add mod">
          <ac:chgData name="Aeon Firebrand" userId="c5f792867e0cddf3" providerId="LiveId" clId="{34CBB461-96FA-4313-B392-1E3E6E17B745}" dt="2018-09-05T04:56:11.076" v="17642" actId="13822"/>
          <ac:cxnSpMkLst>
            <pc:docMk/>
            <pc:sldMk cId="788338599" sldId="278"/>
            <ac:cxnSpMk id="15" creationId="{37F4991A-A7D2-44E3-946D-609D07A34645}"/>
          </ac:cxnSpMkLst>
        </pc:cxnChg>
        <pc:cxnChg chg="add mod">
          <ac:chgData name="Aeon Firebrand" userId="c5f792867e0cddf3" providerId="LiveId" clId="{34CBB461-96FA-4313-B392-1E3E6E17B745}" dt="2018-09-05T04:56:11.076" v="17642" actId="13822"/>
          <ac:cxnSpMkLst>
            <pc:docMk/>
            <pc:sldMk cId="788338599" sldId="278"/>
            <ac:cxnSpMk id="21" creationId="{131832B0-9ADE-4902-9910-7D44A3E52342}"/>
          </ac:cxnSpMkLst>
        </pc:cxnChg>
        <pc:cxnChg chg="add mod">
          <ac:chgData name="Aeon Firebrand" userId="c5f792867e0cddf3" providerId="LiveId" clId="{34CBB461-96FA-4313-B392-1E3E6E17B745}" dt="2018-09-05T04:56:11.076" v="17642" actId="13822"/>
          <ac:cxnSpMkLst>
            <pc:docMk/>
            <pc:sldMk cId="788338599" sldId="278"/>
            <ac:cxnSpMk id="24" creationId="{F137E7D8-578C-4AA7-A693-36CF799F420A}"/>
          </ac:cxnSpMkLst>
        </pc:cxnChg>
        <pc:cxnChg chg="add mod">
          <ac:chgData name="Aeon Firebrand" userId="c5f792867e0cddf3" providerId="LiveId" clId="{34CBB461-96FA-4313-B392-1E3E6E17B745}" dt="2018-09-05T04:56:11.076" v="17642" actId="13822"/>
          <ac:cxnSpMkLst>
            <pc:docMk/>
            <pc:sldMk cId="788338599" sldId="278"/>
            <ac:cxnSpMk id="43" creationId="{33143AE1-16A4-4EBD-A5AA-47C103F4A59F}"/>
          </ac:cxnSpMkLst>
        </pc:cxnChg>
        <pc:cxnChg chg="add mod">
          <ac:chgData name="Aeon Firebrand" userId="c5f792867e0cddf3" providerId="LiveId" clId="{34CBB461-96FA-4313-B392-1E3E6E17B745}" dt="2018-09-05T04:56:11.076" v="17642" actId="13822"/>
          <ac:cxnSpMkLst>
            <pc:docMk/>
            <pc:sldMk cId="788338599" sldId="278"/>
            <ac:cxnSpMk id="45" creationId="{8BB46855-44CE-4922-BECE-1E687BE7A722}"/>
          </ac:cxnSpMkLst>
        </pc:cxnChg>
        <pc:cxnChg chg="add mod">
          <ac:chgData name="Aeon Firebrand" userId="c5f792867e0cddf3" providerId="LiveId" clId="{34CBB461-96FA-4313-B392-1E3E6E17B745}" dt="2018-09-05T04:56:11.076" v="17642" actId="13822"/>
          <ac:cxnSpMkLst>
            <pc:docMk/>
            <pc:sldMk cId="788338599" sldId="278"/>
            <ac:cxnSpMk id="47" creationId="{73F68FD9-3075-4FF4-872A-D83CC53F154B}"/>
          </ac:cxnSpMkLst>
        </pc:cxnChg>
      </pc:sldChg>
      <pc:sldChg chg="modSp modNotesTx">
        <pc:chgData name="Aeon Firebrand" userId="c5f792867e0cddf3" providerId="LiveId" clId="{34CBB461-96FA-4313-B392-1E3E6E17B745}" dt="2018-09-05T09:41:02.341" v="18368" actId="20577"/>
        <pc:sldMkLst>
          <pc:docMk/>
          <pc:sldMk cId="3681995638" sldId="279"/>
        </pc:sldMkLst>
        <pc:spChg chg="mod">
          <ac:chgData name="Aeon Firebrand" userId="c5f792867e0cddf3" providerId="LiveId" clId="{34CBB461-96FA-4313-B392-1E3E6E17B745}" dt="2018-09-05T08:58:30.604" v="17860" actId="20577"/>
          <ac:spMkLst>
            <pc:docMk/>
            <pc:sldMk cId="3681995638" sldId="279"/>
            <ac:spMk id="4" creationId="{12763EC4-7BB9-4376-B6DD-0C2B5A41B738}"/>
          </ac:spMkLst>
        </pc:spChg>
        <pc:spChg chg="mod">
          <ac:chgData name="Aeon Firebrand" userId="c5f792867e0cddf3" providerId="LiveId" clId="{34CBB461-96FA-4313-B392-1E3E6E17B745}" dt="2018-09-05T07:15:36.361" v="17671" actId="27636"/>
          <ac:spMkLst>
            <pc:docMk/>
            <pc:sldMk cId="3681995638" sldId="279"/>
            <ac:spMk id="6" creationId="{196BA3D1-E85F-4D66-8C16-81694097B20E}"/>
          </ac:spMkLst>
        </pc:spChg>
      </pc:sldChg>
      <pc:sldMasterChg chg="modSp modSldLayout">
        <pc:chgData name="Aeon Firebrand" userId="c5f792867e0cddf3" providerId="LiveId" clId="{34CBB461-96FA-4313-B392-1E3E6E17B745}" dt="2018-09-02T06:26:55.079" v="573" actId="113"/>
        <pc:sldMasterMkLst>
          <pc:docMk/>
          <pc:sldMasterMk cId="0" sldId="2147483660"/>
        </pc:sldMasterMkLst>
        <pc:spChg chg="mod">
          <ac:chgData name="Aeon Firebrand" userId="c5f792867e0cddf3" providerId="LiveId" clId="{34CBB461-96FA-4313-B392-1E3E6E17B745}" dt="2018-09-02T06:25:32.569" v="563" actId="113"/>
          <ac:spMkLst>
            <pc:docMk/>
            <pc:sldMasterMk cId="0" sldId="2147483660"/>
            <ac:spMk id="1029" creationId="{00000000-0000-0000-0000-000000000000}"/>
          </ac:spMkLst>
        </pc:spChg>
        <pc:spChg chg="mod">
          <ac:chgData name="Aeon Firebrand" userId="c5f792867e0cddf3" providerId="LiveId" clId="{34CBB461-96FA-4313-B392-1E3E6E17B745}" dt="2018-09-02T06:26:01.483" v="567" actId="2711"/>
          <ac:spMkLst>
            <pc:docMk/>
            <pc:sldMasterMk cId="0" sldId="2147483660"/>
            <ac:spMk id="1030" creationId="{00000000-0000-0000-0000-000000000000}"/>
          </ac:spMkLst>
        </pc:spChg>
        <pc:picChg chg="ord">
          <ac:chgData name="Aeon Firebrand" userId="c5f792867e0cddf3" providerId="LiveId" clId="{34CBB461-96FA-4313-B392-1E3E6E17B745}" dt="2018-09-02T06:21:25.926" v="549" actId="167"/>
          <ac:picMkLst>
            <pc:docMk/>
            <pc:sldMasterMk cId="0" sldId="2147483660"/>
            <ac:picMk id="8" creationId="{00000000-0000-0000-0000-000000000000}"/>
          </ac:picMkLst>
        </pc:picChg>
        <pc:sldLayoutChg chg="delSp">
          <pc:chgData name="Aeon Firebrand" userId="c5f792867e0cddf3" providerId="LiveId" clId="{34CBB461-96FA-4313-B392-1E3E6E17B745}" dt="2018-09-02T06:21:13.324" v="547" actId="478"/>
          <pc:sldLayoutMkLst>
            <pc:docMk/>
            <pc:sldMasterMk cId="0" sldId="2147483660"/>
            <pc:sldLayoutMk cId="387926260" sldId="2147483697"/>
          </pc:sldLayoutMkLst>
          <pc:spChg chg="del">
            <ac:chgData name="Aeon Firebrand" userId="c5f792867e0cddf3" providerId="LiveId" clId="{34CBB461-96FA-4313-B392-1E3E6E17B745}" dt="2018-09-02T06:21:13.324" v="547" actId="478"/>
            <ac:spMkLst>
              <pc:docMk/>
              <pc:sldMasterMk cId="0" sldId="2147483660"/>
              <pc:sldLayoutMk cId="387926260" sldId="2147483697"/>
              <ac:spMk id="6" creationId="{00000000-0000-0000-0000-000000000000}"/>
            </ac:spMkLst>
          </pc:spChg>
        </pc:sldLayoutChg>
        <pc:sldLayoutChg chg="modSp">
          <pc:chgData name="Aeon Firebrand" userId="c5f792867e0cddf3" providerId="LiveId" clId="{34CBB461-96FA-4313-B392-1E3E6E17B745}" dt="2018-09-02T06:26:55.079" v="573" actId="113"/>
          <pc:sldLayoutMkLst>
            <pc:docMk/>
            <pc:sldMasterMk cId="0" sldId="2147483660"/>
            <pc:sldLayoutMk cId="525917074" sldId="2147483703"/>
          </pc:sldLayoutMkLst>
          <pc:spChg chg="mod">
            <ac:chgData name="Aeon Firebrand" userId="c5f792867e0cddf3" providerId="LiveId" clId="{34CBB461-96FA-4313-B392-1E3E6E17B745}" dt="2018-09-02T06:24:55.532" v="558" actId="2711"/>
            <ac:spMkLst>
              <pc:docMk/>
              <pc:sldMasterMk cId="0" sldId="2147483660"/>
              <pc:sldLayoutMk cId="525917074" sldId="2147483703"/>
              <ac:spMk id="2" creationId="{00000000-0000-0000-0000-000000000000}"/>
            </ac:spMkLst>
          </pc:spChg>
          <pc:spChg chg="mod">
            <ac:chgData name="Aeon Firebrand" userId="c5f792867e0cddf3" providerId="LiveId" clId="{34CBB461-96FA-4313-B392-1E3E6E17B745}" dt="2018-09-02T06:26:55.079" v="573" actId="113"/>
            <ac:spMkLst>
              <pc:docMk/>
              <pc:sldMasterMk cId="0" sldId="2147483660"/>
              <pc:sldLayoutMk cId="525917074" sldId="2147483703"/>
              <ac:spMk id="3" creationId="{00000000-0000-0000-0000-000000000000}"/>
            </ac:spMkLst>
          </pc:spChg>
        </pc:sldLayoutChg>
        <pc:sldLayoutChg chg="modSp">
          <pc:chgData name="Aeon Firebrand" userId="c5f792867e0cddf3" providerId="LiveId" clId="{34CBB461-96FA-4313-B392-1E3E6E17B745}" dt="2018-09-02T06:26:19.682" v="571" actId="2711"/>
          <pc:sldLayoutMkLst>
            <pc:docMk/>
            <pc:sldMasterMk cId="0" sldId="2147483660"/>
            <pc:sldLayoutMk cId="0" sldId="2147483708"/>
          </pc:sldLayoutMkLst>
          <pc:spChg chg="mod">
            <ac:chgData name="Aeon Firebrand" userId="c5f792867e0cddf3" providerId="LiveId" clId="{34CBB461-96FA-4313-B392-1E3E6E17B745}" dt="2018-09-02T06:26:19.682" v="571" actId="2711"/>
            <ac:spMkLst>
              <pc:docMk/>
              <pc:sldMasterMk cId="0" sldId="2147483660"/>
              <pc:sldLayoutMk cId="0" sldId="2147483708"/>
              <ac:spMk id="36" creationId="{4235BF4F-3A62-4758-B71D-71F97B2E8974}"/>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42023BE5-6F4A-AA4B-B824-207CCA2379FB}" type="datetimeFigureOut">
              <a:rPr lang="en-US"/>
              <a:pPr>
                <a:defRPr/>
              </a:pPr>
              <a:t>10/7/2018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BDF0F5D0-75A2-EB4A-A7E9-A758E72A6085}"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DD847F98-B33E-DD4A-9419-3BADF2C49B83}" type="datetimeFigureOut">
              <a:rPr lang="en-US"/>
              <a:pPr>
                <a:defRPr/>
              </a:pPr>
              <a:t>10/7/2018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33D2F53E-EFEB-B34D-BC95-854A908D638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Self introductions here along with project title and aim of presentation</a:t>
            </a:r>
            <a:endParaRPr lang="en-NZ"/>
          </a:p>
        </p:txBody>
      </p:sp>
      <p:sp>
        <p:nvSpPr>
          <p:cNvPr id="4" name="Slide Number Placeholder 3"/>
          <p:cNvSpPr>
            <a:spLocks noGrp="1"/>
          </p:cNvSpPr>
          <p:nvPr>
            <p:ph type="sldNum" sz="quarter" idx="10"/>
          </p:nvPr>
        </p:nvSpPr>
        <p:spPr/>
        <p:txBody>
          <a:bodyPr/>
          <a:lstStyle/>
          <a:p>
            <a:pPr>
              <a:defRPr/>
            </a:pPr>
            <a:fld id="{33D2F53E-EFEB-B34D-BC95-854A908D6382}" type="slidenum">
              <a:rPr lang="en-US" smtClean="0"/>
              <a:pPr>
                <a:defRPr/>
              </a:pPr>
              <a:t>1</a:t>
            </a:fld>
            <a:endParaRPr lang="en-US"/>
          </a:p>
        </p:txBody>
      </p:sp>
    </p:spTree>
    <p:extLst>
      <p:ext uri="{BB962C8B-B14F-4D97-AF65-F5344CB8AC3E}">
        <p14:creationId xmlns:p14="http://schemas.microsoft.com/office/powerpoint/2010/main" val="3610147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final classification steps uses the 11 x 11 pixel squares extracted and runs them through a classifier. We developed a classification algorithm that identifies green resistors such as those found in the ECE labs. This is done through color thresholding the square for green hued pixels. The classification algorithm can identify the body of the resistor but not the legs as the resolution is too low to accurately perform detection. We assume that the resistors are placed in a standard configuration.</a:t>
            </a:r>
            <a:endParaRPr lang="en-NZ"/>
          </a:p>
        </p:txBody>
      </p:sp>
      <p:sp>
        <p:nvSpPr>
          <p:cNvPr id="4" name="Slide Number Placeholder 3"/>
          <p:cNvSpPr>
            <a:spLocks noGrp="1"/>
          </p:cNvSpPr>
          <p:nvPr>
            <p:ph type="sldNum" sz="quarter" idx="10"/>
          </p:nvPr>
        </p:nvSpPr>
        <p:spPr/>
        <p:txBody>
          <a:bodyPr/>
          <a:lstStyle/>
          <a:p>
            <a:pPr>
              <a:defRPr/>
            </a:pPr>
            <a:fld id="{33D2F53E-EFEB-B34D-BC95-854A908D6382}" type="slidenum">
              <a:rPr lang="en-US" smtClean="0"/>
              <a:pPr>
                <a:defRPr/>
              </a:pPr>
              <a:t>12</a:t>
            </a:fld>
            <a:endParaRPr lang="en-US"/>
          </a:p>
        </p:txBody>
      </p:sp>
    </p:spTree>
    <p:extLst>
      <p:ext uri="{BB962C8B-B14F-4D97-AF65-F5344CB8AC3E}">
        <p14:creationId xmlns:p14="http://schemas.microsoft.com/office/powerpoint/2010/main" val="818973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final classification steps uses the 11 x 11 pixel squares extracted and runs them through a classifier. We developed a classification algorithm that identifies green resistors such as those found in the ECE labs. This is done through color thresholding the square for green hued pixels. The classification algorithm can identify the body of the resistor but not the legs as the resolution is too low to accurately perform detection. We assume that the resistors are placed in a standard configuration.</a:t>
            </a:r>
            <a:endParaRPr lang="en-NZ"/>
          </a:p>
        </p:txBody>
      </p:sp>
      <p:sp>
        <p:nvSpPr>
          <p:cNvPr id="4" name="Slide Number Placeholder 3"/>
          <p:cNvSpPr>
            <a:spLocks noGrp="1"/>
          </p:cNvSpPr>
          <p:nvPr>
            <p:ph type="sldNum" sz="quarter" idx="10"/>
          </p:nvPr>
        </p:nvSpPr>
        <p:spPr/>
        <p:txBody>
          <a:bodyPr/>
          <a:lstStyle/>
          <a:p>
            <a:pPr>
              <a:defRPr/>
            </a:pPr>
            <a:fld id="{33D2F53E-EFEB-B34D-BC95-854A908D6382}" type="slidenum">
              <a:rPr lang="en-US" smtClean="0"/>
              <a:pPr>
                <a:defRPr/>
              </a:pPr>
              <a:t>13</a:t>
            </a:fld>
            <a:endParaRPr lang="en-US"/>
          </a:p>
        </p:txBody>
      </p:sp>
    </p:spTree>
    <p:extLst>
      <p:ext uri="{BB962C8B-B14F-4D97-AF65-F5344CB8AC3E}">
        <p14:creationId xmlns:p14="http://schemas.microsoft.com/office/powerpoint/2010/main" val="413593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AR SPICE utilizes two main forms of user input </a:t>
            </a:r>
          </a:p>
          <a:p>
            <a:endParaRPr lang="en-US">
              <a:cs typeface="Calibri"/>
            </a:endParaRPr>
          </a:p>
          <a:p>
            <a:r>
              <a:rPr lang="en-US">
                <a:cs typeface="Calibri"/>
              </a:rPr>
              <a:t>The first is the user's gaze which controls the location of the pointer, this is much like the movement of a mouse on a PC</a:t>
            </a:r>
            <a:endParaRPr lang="en-US"/>
          </a:p>
          <a:p>
            <a:endParaRPr lang="en-US">
              <a:cs typeface="Calibri"/>
            </a:endParaRPr>
          </a:p>
          <a:p>
            <a:r>
              <a:rPr lang="en-US">
                <a:cs typeface="Calibri"/>
              </a:rPr>
              <a:t>The second are user gestures </a:t>
            </a:r>
            <a:r>
              <a:rPr lang="en-US" err="1">
                <a:cs typeface="Calibri"/>
              </a:rPr>
              <a:t>airtap</a:t>
            </a:r>
            <a:r>
              <a:rPr lang="en-US">
                <a:cs typeface="Calibri"/>
              </a:rPr>
              <a:t> is to click much like a mouse click</a:t>
            </a:r>
          </a:p>
        </p:txBody>
      </p:sp>
      <p:sp>
        <p:nvSpPr>
          <p:cNvPr id="4" name="Slide Number Placeholder 3"/>
          <p:cNvSpPr>
            <a:spLocks noGrp="1"/>
          </p:cNvSpPr>
          <p:nvPr>
            <p:ph type="sldNum" sz="quarter" idx="5"/>
          </p:nvPr>
        </p:nvSpPr>
        <p:spPr/>
        <p:txBody>
          <a:bodyPr/>
          <a:lstStyle/>
          <a:p>
            <a:pPr>
              <a:defRPr/>
            </a:pPr>
            <a:fld id="{33D2F53E-EFEB-B34D-BC95-854A908D6382}" type="slidenum">
              <a:rPr lang="en-US"/>
              <a:pPr>
                <a:defRPr/>
              </a:pPr>
              <a:t>14</a:t>
            </a:fld>
            <a:endParaRPr lang="en-US"/>
          </a:p>
        </p:txBody>
      </p:sp>
    </p:spTree>
    <p:extLst>
      <p:ext uri="{BB962C8B-B14F-4D97-AF65-F5344CB8AC3E}">
        <p14:creationId xmlns:p14="http://schemas.microsoft.com/office/powerpoint/2010/main" val="2465038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designed the circuit to imitate </a:t>
            </a:r>
            <a:r>
              <a:rPr lang="en-US" err="1">
                <a:cs typeface="Calibri"/>
              </a:rPr>
              <a:t>LTSpice</a:t>
            </a:r>
            <a:r>
              <a:rPr lang="en-US">
                <a:cs typeface="Calibri"/>
              </a:rPr>
              <a:t> software as it is already familiar for most electrical engineers</a:t>
            </a:r>
          </a:p>
          <a:p>
            <a:r>
              <a:rPr lang="en-US">
                <a:cs typeface="Calibri"/>
              </a:rPr>
              <a:t>-Each tool in the picture corresponds to a functionality in the circuit simulation, some tool icons from </a:t>
            </a:r>
            <a:r>
              <a:rPr lang="en-US" err="1">
                <a:cs typeface="Calibri"/>
              </a:rPr>
              <a:t>LTSpice</a:t>
            </a:r>
            <a:r>
              <a:rPr lang="en-US">
                <a:cs typeface="Calibri"/>
              </a:rPr>
              <a:t> are shown next to their respective tools in AR SPICE</a:t>
            </a:r>
          </a:p>
          <a:p>
            <a:r>
              <a:rPr lang="en-US">
                <a:cs typeface="Calibri"/>
              </a:rPr>
              <a:t>-The resistor and battery tools are for placing and generating resistors and voltage sources respectively</a:t>
            </a:r>
          </a:p>
          <a:p>
            <a:r>
              <a:rPr lang="en-US">
                <a:cs typeface="Calibri"/>
              </a:rPr>
              <a:t>-The wiring tool is for connecting the components with a wire</a:t>
            </a:r>
          </a:p>
          <a:p>
            <a:r>
              <a:rPr lang="en-US">
                <a:cs typeface="Calibri"/>
              </a:rPr>
              <a:t>-The value input tool is so that the user can click onto a component and enter the value</a:t>
            </a:r>
          </a:p>
          <a:p>
            <a:r>
              <a:rPr lang="en-US">
                <a:cs typeface="Calibri"/>
              </a:rPr>
              <a:t>-The simulation tool simulates the circuit and displays the voltages at each of the nodes</a:t>
            </a:r>
          </a:p>
          <a:p>
            <a:r>
              <a:rPr lang="en-US">
                <a:cs typeface="Calibri"/>
              </a:rPr>
              <a:t>-The camera tool is for scanning the actual breadboard.</a:t>
            </a:r>
          </a:p>
          <a:p>
            <a:r>
              <a:rPr lang="en-US">
                <a:cs typeface="Calibri"/>
              </a:rPr>
              <a:t>-And the component disposal tool which is the trash can is for disposal of unwanted components</a:t>
            </a:r>
          </a:p>
        </p:txBody>
      </p:sp>
      <p:sp>
        <p:nvSpPr>
          <p:cNvPr id="4" name="Slide Number Placeholder 3"/>
          <p:cNvSpPr>
            <a:spLocks noGrp="1"/>
          </p:cNvSpPr>
          <p:nvPr>
            <p:ph type="sldNum" sz="quarter" idx="5"/>
          </p:nvPr>
        </p:nvSpPr>
        <p:spPr/>
        <p:txBody>
          <a:bodyPr/>
          <a:lstStyle/>
          <a:p>
            <a:pPr>
              <a:defRPr/>
            </a:pPr>
            <a:fld id="{33D2F53E-EFEB-B34D-BC95-854A908D6382}" type="slidenum">
              <a:rPr lang="en-US"/>
              <a:pPr>
                <a:defRPr/>
              </a:pPr>
              <a:t>15</a:t>
            </a:fld>
            <a:endParaRPr lang="en-US"/>
          </a:p>
        </p:txBody>
      </p:sp>
    </p:spTree>
    <p:extLst>
      <p:ext uri="{BB962C8B-B14F-4D97-AF65-F5344CB8AC3E}">
        <p14:creationId xmlns:p14="http://schemas.microsoft.com/office/powerpoint/2010/main" val="1917393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-One of the main challenges that we faced in designing the holographic input module is that entering values for the components is quite tedious as there is no actual keyboard to quickly enter in the values. The holographic system keyboard that is provided by the HoloLens requires you to look at each key on the keyboard and do an </a:t>
            </a:r>
            <a:r>
              <a:rPr lang="en-US" err="1">
                <a:cs typeface="Calibri"/>
              </a:rPr>
              <a:t>airtap</a:t>
            </a:r>
            <a:r>
              <a:rPr lang="en-US">
                <a:cs typeface="Calibri"/>
              </a:rPr>
              <a:t> for each key. This Is very time consuming and is not </a:t>
            </a:r>
            <a:r>
              <a:rPr lang="en-US" err="1">
                <a:cs typeface="Calibri"/>
              </a:rPr>
              <a:t>preferrable</a:t>
            </a:r>
            <a:r>
              <a:rPr lang="en-US">
                <a:cs typeface="Calibri"/>
              </a:rPr>
              <a:t> for the user.</a:t>
            </a:r>
          </a:p>
          <a:p>
            <a:r>
              <a:rPr lang="en-US">
                <a:cs typeface="Calibri"/>
              </a:rPr>
              <a:t>-An alternative is to use voice input. But voice input can be very unreliable. The voice dictation can easily pick up the wrong value especially in a noisy environment so it was decided that voice would not be used for value entering.</a:t>
            </a:r>
          </a:p>
          <a:p>
            <a:r>
              <a:rPr lang="en-US">
                <a:cs typeface="Calibri"/>
              </a:rPr>
              <a:t>-In the end we decided to settle with a method that is very similar to the color coding of resistor bands. When you select a particular resistor one of these panels will pop up. You can then choose to select one of these values, and the second will pop up. The last panel is for the multiplier of the resistor value. In this example on the slide, the highlighted buttons from each panel are selected so it's 3 and 9 which is 39 times 100k so the resistor's value would be 3.9Mega Ohms. This is far more reliable than voice input and requires a few less clicks than keyboard input. This also removes the unnecessary key from the keyboard which speeds up the process.</a:t>
            </a:r>
          </a:p>
        </p:txBody>
      </p:sp>
      <p:sp>
        <p:nvSpPr>
          <p:cNvPr id="4" name="Slide Number Placeholder 3"/>
          <p:cNvSpPr>
            <a:spLocks noGrp="1"/>
          </p:cNvSpPr>
          <p:nvPr>
            <p:ph type="sldNum" sz="quarter" idx="5"/>
          </p:nvPr>
        </p:nvSpPr>
        <p:spPr/>
        <p:txBody>
          <a:bodyPr/>
          <a:lstStyle/>
          <a:p>
            <a:pPr>
              <a:defRPr/>
            </a:pPr>
            <a:fld id="{33D2F53E-EFEB-B34D-BC95-854A908D6382}" type="slidenum">
              <a:rPr lang="en-US"/>
              <a:pPr>
                <a:defRPr/>
              </a:pPr>
              <a:t>16</a:t>
            </a:fld>
            <a:endParaRPr lang="en-US"/>
          </a:p>
        </p:txBody>
      </p:sp>
    </p:spTree>
    <p:extLst>
      <p:ext uri="{BB962C8B-B14F-4D97-AF65-F5344CB8AC3E}">
        <p14:creationId xmlns:p14="http://schemas.microsoft.com/office/powerpoint/2010/main" val="318326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component graph is a graph like data structure that contains all relevant information so that an actual circuit schematic can be captured inside the graph.</a:t>
            </a:r>
          </a:p>
          <a:p>
            <a:r>
              <a:rPr lang="en-US">
                <a:cs typeface="Calibri"/>
              </a:rPr>
              <a:t>- Each vertex contains the nodes that are connected to the specific component embedded inside so that the component can relate to the rest of the circuit.</a:t>
            </a:r>
          </a:p>
          <a:p>
            <a:r>
              <a:rPr lang="en-US">
                <a:cs typeface="Calibri"/>
              </a:rPr>
              <a:t>- It also contains the value of the component that is contained inside the vertex as it's needed for simulation purposes</a:t>
            </a:r>
          </a:p>
          <a:p>
            <a:r>
              <a:rPr lang="en-US">
                <a:cs typeface="Calibri"/>
              </a:rPr>
              <a:t>- Lastly it contains the Unity 3D </a:t>
            </a:r>
            <a:r>
              <a:rPr lang="en-US" err="1">
                <a:cs typeface="Calibri"/>
              </a:rPr>
              <a:t>GameObject</a:t>
            </a:r>
            <a:r>
              <a:rPr lang="en-US">
                <a:cs typeface="Calibri"/>
              </a:rPr>
              <a:t> which is the hologram you see in the HoloLens so that the values can be displayed near these </a:t>
            </a:r>
            <a:r>
              <a:rPr lang="en-US" err="1">
                <a:cs typeface="Calibri"/>
              </a:rPr>
              <a:t>componets</a:t>
            </a:r>
            <a:r>
              <a:rPr lang="en-US">
                <a:cs typeface="Calibri"/>
              </a:rPr>
              <a:t>.</a:t>
            </a:r>
          </a:p>
        </p:txBody>
      </p:sp>
      <p:sp>
        <p:nvSpPr>
          <p:cNvPr id="4" name="Slide Number Placeholder 3"/>
          <p:cNvSpPr>
            <a:spLocks noGrp="1"/>
          </p:cNvSpPr>
          <p:nvPr>
            <p:ph type="sldNum" sz="quarter" idx="5"/>
          </p:nvPr>
        </p:nvSpPr>
        <p:spPr/>
        <p:txBody>
          <a:bodyPr/>
          <a:lstStyle/>
          <a:p>
            <a:pPr>
              <a:defRPr/>
            </a:pPr>
            <a:fld id="{33D2F53E-EFEB-B34D-BC95-854A908D6382}" type="slidenum">
              <a:rPr lang="en-US"/>
              <a:pPr>
                <a:defRPr/>
              </a:pPr>
              <a:t>17</a:t>
            </a:fld>
            <a:endParaRPr lang="en-US"/>
          </a:p>
        </p:txBody>
      </p:sp>
    </p:spTree>
    <p:extLst>
      <p:ext uri="{BB962C8B-B14F-4D97-AF65-F5344CB8AC3E}">
        <p14:creationId xmlns:p14="http://schemas.microsoft.com/office/powerpoint/2010/main" val="1354540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a:t>
            </a:r>
            <a:r>
              <a:rPr lang="en-US" err="1">
                <a:cs typeface="Calibri"/>
              </a:rPr>
              <a:t>SpiceSharp</a:t>
            </a:r>
            <a:r>
              <a:rPr lang="en-US">
                <a:cs typeface="Calibri"/>
              </a:rPr>
              <a:t> library is a C# spice simulation library. It is open source and it's the only simulation library we could find. It provides circuit correctness checks to make sure the user has made a valid circuit. If the user for example accidentally created an open circuit or one of the resistors had no values then this would pick it up and throw an exception.</a:t>
            </a:r>
            <a:endParaRPr lang="en-US"/>
          </a:p>
          <a:p>
            <a:r>
              <a:rPr lang="en-US">
                <a:cs typeface="Calibri"/>
              </a:rPr>
              <a:t> </a:t>
            </a:r>
          </a:p>
          <a:p>
            <a:r>
              <a:rPr lang="en-US">
                <a:cs typeface="Calibri"/>
              </a:rPr>
              <a:t>The </a:t>
            </a:r>
            <a:r>
              <a:rPr lang="en-US" err="1">
                <a:cs typeface="Calibri"/>
              </a:rPr>
              <a:t>SpiceSharp</a:t>
            </a:r>
            <a:r>
              <a:rPr lang="en-US">
                <a:cs typeface="Calibri"/>
              </a:rPr>
              <a:t> circuit takes a netlist as input which can be generated from the component graph. The netlist is just a list of components with values and connected nodes which is essential for spice simulations. It is used as a text representation of a circuit. The </a:t>
            </a:r>
            <a:r>
              <a:rPr lang="en-US" err="1">
                <a:cs typeface="Calibri"/>
              </a:rPr>
              <a:t>SpiceSharp's</a:t>
            </a:r>
            <a:r>
              <a:rPr lang="en-US">
                <a:cs typeface="Calibri"/>
              </a:rPr>
              <a:t> circuit object is then passed into a Simulation object as shown and when the run() function is called the holographic circuit as shown is updated with the node values.</a:t>
            </a:r>
          </a:p>
          <a:p>
            <a:endParaRPr lang="en-US">
              <a:cs typeface="Calibri"/>
            </a:endParaRPr>
          </a:p>
          <a:p>
            <a:r>
              <a:rPr lang="en-US">
                <a:cs typeface="Calibri"/>
              </a:rPr>
              <a:t>The bottom two images show an </a:t>
            </a:r>
            <a:r>
              <a:rPr lang="en-US" err="1">
                <a:cs typeface="Calibri"/>
              </a:rPr>
              <a:t>unsimulated</a:t>
            </a:r>
            <a:r>
              <a:rPr lang="en-US">
                <a:cs typeface="Calibri"/>
              </a:rPr>
              <a:t> virtual circuit on the left and a simulated circuit on the right</a:t>
            </a:r>
          </a:p>
        </p:txBody>
      </p:sp>
      <p:sp>
        <p:nvSpPr>
          <p:cNvPr id="4" name="Slide Number Placeholder 3"/>
          <p:cNvSpPr>
            <a:spLocks noGrp="1"/>
          </p:cNvSpPr>
          <p:nvPr>
            <p:ph type="sldNum" sz="quarter" idx="5"/>
          </p:nvPr>
        </p:nvSpPr>
        <p:spPr/>
        <p:txBody>
          <a:bodyPr/>
          <a:lstStyle/>
          <a:p>
            <a:pPr>
              <a:defRPr/>
            </a:pPr>
            <a:fld id="{33D2F53E-EFEB-B34D-BC95-854A908D6382}" type="slidenum">
              <a:rPr lang="en-US"/>
              <a:pPr>
                <a:defRPr/>
              </a:pPr>
              <a:t>18</a:t>
            </a:fld>
            <a:endParaRPr lang="en-US"/>
          </a:p>
        </p:txBody>
      </p:sp>
    </p:spTree>
    <p:extLst>
      <p:ext uri="{BB962C8B-B14F-4D97-AF65-F5344CB8AC3E}">
        <p14:creationId xmlns:p14="http://schemas.microsoft.com/office/powerpoint/2010/main" val="3375082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Next I will discuss some of the limitations and difficulties we faced </a:t>
            </a:r>
          </a:p>
          <a:p>
            <a:endParaRPr lang="en-US">
              <a:cs typeface="Calibri"/>
            </a:endParaRPr>
          </a:p>
          <a:p>
            <a:r>
              <a:rPr lang="en-US">
                <a:cs typeface="Calibri"/>
              </a:rPr>
              <a:t>- First, the original idea was for AR SPICE was to automatically detect component values. But this was quickly abandoned as the resolution of the cameras proved to be too low for the color bands to be picked up. As you might have noticed some of the screen shots we took from the HoloLens are slightly pixelated. This is also because of the HoloLens' camera resolution.</a:t>
            </a:r>
          </a:p>
          <a:p>
            <a:r>
              <a:rPr lang="en-US">
                <a:cs typeface="Calibri"/>
              </a:rPr>
              <a:t>- Another problem is that people expect to point or interact with holograms with their hands. This is not the case. The HoloLens only supports a few hand gestures and does not trash your hand with respect to the Holograms so you cannot interact with the holograms that way. As shown by the top picture the man is seemingly pressing the holograms as if they were touchscreens. This is very misleading as all the HoloLens is detecting is his tap. The movement of the cursor is still dictated by his gaze.</a:t>
            </a:r>
          </a:p>
          <a:p>
            <a:r>
              <a:rPr lang="en-US">
                <a:cs typeface="Calibri"/>
              </a:rPr>
              <a:t>- Another common dissatisfaction with the HoloLens is the small field of vision the Holograms are able to render in. As you can see with the bottom picture which is taken through the </a:t>
            </a:r>
            <a:r>
              <a:rPr lang="en-US" err="1">
                <a:cs typeface="Calibri"/>
              </a:rPr>
              <a:t>hololens</a:t>
            </a:r>
            <a:r>
              <a:rPr lang="en-US">
                <a:cs typeface="Calibri"/>
              </a:rPr>
              <a:t> viewport.</a:t>
            </a:r>
          </a:p>
          <a:p>
            <a:r>
              <a:rPr lang="en-US">
                <a:cs typeface="Calibri"/>
              </a:rPr>
              <a:t>- But these limitations will be eventually mitigated if the HoloLens continues to be developed so we can hope that in the future all these limitations will be gone.</a:t>
            </a:r>
          </a:p>
        </p:txBody>
      </p:sp>
      <p:sp>
        <p:nvSpPr>
          <p:cNvPr id="4" name="Slide Number Placeholder 3"/>
          <p:cNvSpPr>
            <a:spLocks noGrp="1"/>
          </p:cNvSpPr>
          <p:nvPr>
            <p:ph type="sldNum" sz="quarter" idx="5"/>
          </p:nvPr>
        </p:nvSpPr>
        <p:spPr/>
        <p:txBody>
          <a:bodyPr/>
          <a:lstStyle/>
          <a:p>
            <a:pPr>
              <a:defRPr/>
            </a:pPr>
            <a:fld id="{33D2F53E-EFEB-B34D-BC95-854A908D6382}" type="slidenum">
              <a:rPr lang="en-US"/>
              <a:pPr>
                <a:defRPr/>
              </a:pPr>
              <a:t>19</a:t>
            </a:fld>
            <a:endParaRPr lang="en-US"/>
          </a:p>
        </p:txBody>
      </p:sp>
    </p:spTree>
    <p:extLst>
      <p:ext uri="{BB962C8B-B14F-4D97-AF65-F5344CB8AC3E}">
        <p14:creationId xmlns:p14="http://schemas.microsoft.com/office/powerpoint/2010/main" val="2953157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Partially ported two algorithm and data structure libraries for the Unity platform, along with writing a library allowing Unity to access the C++ OpenCV library functions that were needed – This caused additional time to be spent on the tooling rather than the research</a:t>
            </a:r>
          </a:p>
          <a:p>
            <a:endParaRPr lang="en-US">
              <a:cs typeface="Calibri"/>
            </a:endParaRPr>
          </a:p>
          <a:p>
            <a:r>
              <a:rPr lang="en-US">
                <a:cs typeface="Calibri"/>
              </a:rPr>
              <a:t>The information overlay on to the breadboard would be the next item to be worked on once the detection became stable</a:t>
            </a:r>
          </a:p>
          <a:p>
            <a:endParaRPr lang="en-US">
              <a:cs typeface="Calibri"/>
            </a:endParaRPr>
          </a:p>
          <a:p>
            <a:r>
              <a:rPr lang="en-US">
                <a:cs typeface="Calibri"/>
              </a:rPr>
              <a:t>Only resistors are able to be detected with the current prototype</a:t>
            </a:r>
          </a:p>
          <a:p>
            <a:endParaRPr lang="en-US">
              <a:cs typeface="Calibri"/>
            </a:endParaRPr>
          </a:p>
        </p:txBody>
      </p:sp>
      <p:sp>
        <p:nvSpPr>
          <p:cNvPr id="4" name="Slide Number Placeholder 3"/>
          <p:cNvSpPr>
            <a:spLocks noGrp="1"/>
          </p:cNvSpPr>
          <p:nvPr>
            <p:ph type="sldNum" sz="quarter" idx="5"/>
          </p:nvPr>
        </p:nvSpPr>
        <p:spPr/>
        <p:txBody>
          <a:bodyPr/>
          <a:lstStyle/>
          <a:p>
            <a:pPr>
              <a:defRPr/>
            </a:pPr>
            <a:fld id="{33D2F53E-EFEB-B34D-BC95-854A908D6382}" type="slidenum">
              <a:rPr lang="en-US"/>
              <a:pPr>
                <a:defRPr/>
              </a:pPr>
              <a:t>20</a:t>
            </a:fld>
            <a:endParaRPr lang="en-US"/>
          </a:p>
        </p:txBody>
      </p:sp>
    </p:spTree>
    <p:extLst>
      <p:ext uri="{BB962C8B-B14F-4D97-AF65-F5344CB8AC3E}">
        <p14:creationId xmlns:p14="http://schemas.microsoft.com/office/powerpoint/2010/main" val="3122710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As discussed before the Interface will be a lot easier to use when the HoloLens start supporting hand tracking so the user will get a more immersive experience.</a:t>
            </a:r>
          </a:p>
          <a:p>
            <a:r>
              <a:rPr lang="en-US">
                <a:cs typeface="Calibri"/>
              </a:rPr>
              <a:t>- With a higher resolution camera in the future we will be able to implement automatic component value detection and therefore it will have a better experience for the user and they will be less prone to make mistakes as they won't need to manually enter the component values.</a:t>
            </a:r>
          </a:p>
          <a:p>
            <a:r>
              <a:rPr lang="en-US">
                <a:cs typeface="Calibri"/>
              </a:rPr>
              <a:t>- This application can also be used to detect faults in the breadboard circuit so that users don't have to spend hours trying to debug their circuits. Debugging is a good learning experience but if they really get stuck then AR SPICE can provide some support.</a:t>
            </a:r>
          </a:p>
          <a:p>
            <a:r>
              <a:rPr lang="en-US">
                <a:cs typeface="Calibri"/>
              </a:rPr>
              <a:t>- Showing current flow is implemented in many simulation software as of today. This is a good way to add some intuition into the AR Spice application</a:t>
            </a:r>
          </a:p>
          <a:p>
            <a:r>
              <a:rPr lang="en-US">
                <a:cs typeface="Calibri"/>
              </a:rPr>
              <a:t>- This is more of a time issue</a:t>
            </a:r>
          </a:p>
          <a:p>
            <a:r>
              <a:rPr lang="en-US">
                <a:cs typeface="Calibri"/>
              </a:rPr>
              <a:t>- In the future we would like to conduct user studies which would validate whether </a:t>
            </a:r>
          </a:p>
          <a:p>
            <a:endParaRPr lang="en-US">
              <a:cs typeface="Calibri"/>
            </a:endParaRPr>
          </a:p>
        </p:txBody>
      </p:sp>
      <p:sp>
        <p:nvSpPr>
          <p:cNvPr id="4" name="Slide Number Placeholder 3"/>
          <p:cNvSpPr>
            <a:spLocks noGrp="1"/>
          </p:cNvSpPr>
          <p:nvPr>
            <p:ph type="sldNum" sz="quarter" idx="5"/>
          </p:nvPr>
        </p:nvSpPr>
        <p:spPr/>
        <p:txBody>
          <a:bodyPr/>
          <a:lstStyle/>
          <a:p>
            <a:pPr>
              <a:defRPr/>
            </a:pPr>
            <a:fld id="{33D2F53E-EFEB-B34D-BC95-854A908D6382}" type="slidenum">
              <a:rPr lang="en-US"/>
              <a:pPr>
                <a:defRPr/>
              </a:pPr>
              <a:t>21</a:t>
            </a:fld>
            <a:endParaRPr lang="en-US"/>
          </a:p>
        </p:txBody>
      </p:sp>
    </p:spTree>
    <p:extLst>
      <p:ext uri="{BB962C8B-B14F-4D97-AF65-F5344CB8AC3E}">
        <p14:creationId xmlns:p14="http://schemas.microsoft.com/office/powerpoint/2010/main" val="2644605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do we consider as electric circuit fundamentals?</a:t>
            </a:r>
          </a:p>
          <a:p>
            <a:endParaRPr lang="en-US"/>
          </a:p>
          <a:p>
            <a:r>
              <a:rPr lang="en-US"/>
              <a:t>We wanted to focus on DC circuit theory and analysis for our research project, so this would include circuits with resistors, capacitors or inductors and any combination of those.</a:t>
            </a:r>
          </a:p>
          <a:p>
            <a:endParaRPr lang="en-US"/>
          </a:p>
          <a:p>
            <a:r>
              <a:rPr lang="en-US"/>
              <a:t>We would be looking at DC and transient analysis with DC. We would consider AC analysis in the future as an addition. This would be content appropriate for first and second year university level electrical engineering courses.</a:t>
            </a:r>
          </a:p>
          <a:p>
            <a:endParaRPr lang="en-US"/>
          </a:p>
          <a:p>
            <a:r>
              <a:rPr lang="en-US"/>
              <a:t>Some examples of the circuit problems we can attempt to address are series and parallel circuits with resistors and capacitors, and Kirchoff’s voltage and current laws</a:t>
            </a:r>
          </a:p>
          <a:p>
            <a:endParaRPr lang="en-NZ"/>
          </a:p>
        </p:txBody>
      </p:sp>
      <p:sp>
        <p:nvSpPr>
          <p:cNvPr id="4" name="Slide Number Placeholder 3"/>
          <p:cNvSpPr>
            <a:spLocks noGrp="1"/>
          </p:cNvSpPr>
          <p:nvPr>
            <p:ph type="sldNum" sz="quarter" idx="10"/>
          </p:nvPr>
        </p:nvSpPr>
        <p:spPr/>
        <p:txBody>
          <a:bodyPr/>
          <a:lstStyle/>
          <a:p>
            <a:pPr>
              <a:defRPr/>
            </a:pPr>
            <a:fld id="{33D2F53E-EFEB-B34D-BC95-854A908D6382}" type="slidenum">
              <a:rPr lang="en-US" smtClean="0"/>
              <a:pPr>
                <a:defRPr/>
              </a:pPr>
              <a:t>3</a:t>
            </a:fld>
            <a:endParaRPr lang="en-US"/>
          </a:p>
        </p:txBody>
      </p:sp>
    </p:spTree>
    <p:extLst>
      <p:ext uri="{BB962C8B-B14F-4D97-AF65-F5344CB8AC3E}">
        <p14:creationId xmlns:p14="http://schemas.microsoft.com/office/powerpoint/2010/main" val="1203048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end product would be a immersive and interactive AR application that allows students to have a higher motivation in getting some hands on experience with breadboarding. Which would increase they understanding of circuit fundamentals.</a:t>
            </a:r>
            <a:endParaRPr lang="en-US"/>
          </a:p>
        </p:txBody>
      </p:sp>
      <p:sp>
        <p:nvSpPr>
          <p:cNvPr id="4" name="Slide Number Placeholder 3"/>
          <p:cNvSpPr>
            <a:spLocks noGrp="1"/>
          </p:cNvSpPr>
          <p:nvPr>
            <p:ph type="sldNum" sz="quarter" idx="5"/>
          </p:nvPr>
        </p:nvSpPr>
        <p:spPr/>
        <p:txBody>
          <a:bodyPr/>
          <a:lstStyle/>
          <a:p>
            <a:pPr>
              <a:defRPr/>
            </a:pPr>
            <a:fld id="{33D2F53E-EFEB-B34D-BC95-854A908D6382}" type="slidenum">
              <a:rPr lang="en-US"/>
              <a:pPr>
                <a:defRPr/>
              </a:pPr>
              <a:t>23</a:t>
            </a:fld>
            <a:endParaRPr lang="en-US"/>
          </a:p>
        </p:txBody>
      </p:sp>
    </p:spTree>
    <p:extLst>
      <p:ext uri="{BB962C8B-B14F-4D97-AF65-F5344CB8AC3E}">
        <p14:creationId xmlns:p14="http://schemas.microsoft.com/office/powerpoint/2010/main" val="2612155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looked at existing tools available to help with teaching electric circuit fundamentals. We found that the use of simulators were common in teaching of circuit theory.</a:t>
            </a:r>
          </a:p>
          <a:p>
            <a:endParaRPr lang="en-US"/>
          </a:p>
          <a:p>
            <a:r>
              <a:rPr lang="en-US"/>
              <a:t>OASIS is a bit different as an assessment tool rather than a simulator, but its resulting effects on students’ learning are quite similar – students have an increased motivation towards learning, in particular self-learning.</a:t>
            </a:r>
          </a:p>
        </p:txBody>
      </p:sp>
      <p:sp>
        <p:nvSpPr>
          <p:cNvPr id="4" name="Slide Number Placeholder 3"/>
          <p:cNvSpPr>
            <a:spLocks noGrp="1"/>
          </p:cNvSpPr>
          <p:nvPr>
            <p:ph type="sldNum" sz="quarter" idx="10"/>
          </p:nvPr>
        </p:nvSpPr>
        <p:spPr/>
        <p:txBody>
          <a:bodyPr/>
          <a:lstStyle/>
          <a:p>
            <a:pPr>
              <a:defRPr/>
            </a:pPr>
            <a:fld id="{33D2F53E-EFEB-B34D-BC95-854A908D6382}" type="slidenum">
              <a:rPr lang="en-US" smtClean="0"/>
              <a:pPr>
                <a:defRPr/>
              </a:pPr>
              <a:t>4</a:t>
            </a:fld>
            <a:endParaRPr lang="en-US"/>
          </a:p>
        </p:txBody>
      </p:sp>
    </p:spTree>
    <p:extLst>
      <p:ext uri="{BB962C8B-B14F-4D97-AF65-F5344CB8AC3E}">
        <p14:creationId xmlns:p14="http://schemas.microsoft.com/office/powerpoint/2010/main" val="2266955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looked at the challenges in engineering education, including education in ECE in particular.</a:t>
            </a:r>
          </a:p>
          <a:p>
            <a:endParaRPr lang="en-US"/>
          </a:p>
          <a:p>
            <a:r>
              <a:rPr lang="en-US"/>
              <a:t>The challenges that are present include student motivation in learning – which also is related to encouraging interest in electrical engineering such that more students would want to join ECE. Student motivation naturally is linked to how individuals learn content and how that content is delivered, but in most cases, motivation to learn through lectures is quite low relatively when compared to practical laboratory sessions that are more interactive.</a:t>
            </a:r>
          </a:p>
          <a:p>
            <a:endParaRPr lang="en-US"/>
          </a:p>
          <a:p>
            <a:r>
              <a:rPr lang="en-US"/>
              <a:t>We also find that developing students understanding of electric circuit concepts is a area of interest. An example would be the concept of electrical potentials across components and the direction of current flow. We as ECE engineers know that direction of electric potential across components is in the reverse direction of current flow. But this is not necessarily an easy concept to explain.</a:t>
            </a:r>
          </a:p>
          <a:p>
            <a:endParaRPr lang="en-US"/>
          </a:p>
          <a:p>
            <a:r>
              <a:rPr lang="en-US"/>
              <a:t>Lastly, we have found that it is important to demonstrate differences between circuit theory, circuit simulation, and real circuits, as the results do not necessarily match up. As an example - </a:t>
            </a:r>
            <a:r>
              <a:rPr lang="en-US" err="1"/>
              <a:t>i</a:t>
            </a:r>
            <a:r>
              <a:rPr lang="en-NZ"/>
              <a:t>n theory the circuit shown here would give a current graph like the following. However in simulation, the current does not behave in the same way, so what is it in reality? </a:t>
            </a:r>
          </a:p>
          <a:p>
            <a:endParaRPr lang="en-NZ"/>
          </a:p>
          <a:p>
            <a:r>
              <a:rPr lang="en-NZ"/>
              <a:t>In this case, it depends on the resistance of the wire and inductive coil as its resistance is significant to circuit behaviour as there are no other resistive components present.</a:t>
            </a:r>
          </a:p>
        </p:txBody>
      </p:sp>
      <p:sp>
        <p:nvSpPr>
          <p:cNvPr id="4" name="Slide Number Placeholder 3"/>
          <p:cNvSpPr>
            <a:spLocks noGrp="1"/>
          </p:cNvSpPr>
          <p:nvPr>
            <p:ph type="sldNum" sz="quarter" idx="10"/>
          </p:nvPr>
        </p:nvSpPr>
        <p:spPr/>
        <p:txBody>
          <a:bodyPr/>
          <a:lstStyle/>
          <a:p>
            <a:pPr>
              <a:defRPr/>
            </a:pPr>
            <a:fld id="{33D2F53E-EFEB-B34D-BC95-854A908D6382}" type="slidenum">
              <a:rPr lang="en-US" smtClean="0"/>
              <a:pPr>
                <a:defRPr/>
              </a:pPr>
              <a:t>5</a:t>
            </a:fld>
            <a:endParaRPr lang="en-US"/>
          </a:p>
        </p:txBody>
      </p:sp>
    </p:spTree>
    <p:extLst>
      <p:ext uri="{BB962C8B-B14F-4D97-AF65-F5344CB8AC3E}">
        <p14:creationId xmlns:p14="http://schemas.microsoft.com/office/powerpoint/2010/main" val="396553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proposed an augmented reality application to try to address the challenges in electric circuit fundamentals education</a:t>
            </a:r>
          </a:p>
          <a:p>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Following the examples of the existing tools, we have also created a simulation tool to help explain electric circuit concepts.</a:t>
            </a:r>
          </a:p>
          <a:p>
            <a:endParaRPr lang="en-US"/>
          </a:p>
          <a:p>
            <a:r>
              <a:rPr lang="en-US"/>
              <a:t>We chose the HoloLens as it allows us to provide increase interactivity through its Mixed Reality interface. The HoloLens's viewport is transparent which allows users to see into their environment as compared to virtual reality platforms. The interactions with holograms are three dimensional and integrated with the real world. This is shown in the bottom image where I placed holograms in my room’s environment.</a:t>
            </a:r>
          </a:p>
          <a:p>
            <a:endParaRPr lang="en-US"/>
          </a:p>
          <a:p>
            <a:r>
              <a:rPr lang="en-US"/>
              <a:t>In our application, we are able to place our simulation environment’s workspace alongside the circuit we are testing, and perform real measurements alongside simulations, easily comparing the results of both.</a:t>
            </a:r>
          </a:p>
          <a:p>
            <a:endParaRPr lang="en-US"/>
          </a:p>
          <a:p>
            <a:r>
              <a:rPr lang="en-US"/>
              <a:t>Our application is developed with the Unity3D toolkit, which allows us to rapidly develop a working environment for simulations, with objects representing placement tools that traditional applications such as </a:t>
            </a:r>
            <a:r>
              <a:rPr lang="en-US" err="1"/>
              <a:t>Ltspice</a:t>
            </a:r>
            <a:r>
              <a:rPr lang="en-US"/>
              <a:t> have (more on this later). </a:t>
            </a:r>
          </a:p>
        </p:txBody>
      </p:sp>
      <p:sp>
        <p:nvSpPr>
          <p:cNvPr id="4" name="Slide Number Placeholder 3"/>
          <p:cNvSpPr>
            <a:spLocks noGrp="1"/>
          </p:cNvSpPr>
          <p:nvPr>
            <p:ph type="sldNum" sz="quarter" idx="10"/>
          </p:nvPr>
        </p:nvSpPr>
        <p:spPr/>
        <p:txBody>
          <a:bodyPr/>
          <a:lstStyle/>
          <a:p>
            <a:pPr>
              <a:defRPr/>
            </a:pPr>
            <a:fld id="{33D2F53E-EFEB-B34D-BC95-854A908D6382}" type="slidenum">
              <a:rPr lang="en-US" smtClean="0"/>
              <a:pPr>
                <a:defRPr/>
              </a:pPr>
              <a:t>6</a:t>
            </a:fld>
            <a:endParaRPr lang="en-US"/>
          </a:p>
        </p:txBody>
      </p:sp>
    </p:spTree>
    <p:extLst>
      <p:ext uri="{BB962C8B-B14F-4D97-AF65-F5344CB8AC3E}">
        <p14:creationId xmlns:p14="http://schemas.microsoft.com/office/powerpoint/2010/main" val="2410758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brief look of our application’s system architecture.</a:t>
            </a:r>
          </a:p>
          <a:p>
            <a:endParaRPr lang="en-US"/>
          </a:p>
          <a:p>
            <a:r>
              <a:rPr lang="en-US"/>
              <a:t>There are two input sources into the simulator, my work is on the breadboard scanner and the development of a detection pipeline for recognizing components on a breadboard.</a:t>
            </a:r>
          </a:p>
          <a:p>
            <a:endParaRPr lang="en-US"/>
          </a:p>
          <a:p>
            <a:r>
              <a:rPr lang="en-US"/>
              <a:t>My partner developed a holographic input interface so that circuits could be created and simulated using HoloLens input only.</a:t>
            </a:r>
          </a:p>
          <a:p>
            <a:endParaRPr lang="en-US"/>
          </a:p>
          <a:p>
            <a:r>
              <a:rPr lang="en-US"/>
              <a:t>The input modules can be combined to attach components on to existing circuits to test their response. Such as with an additional virtual resistor in parallel in a series circuit on the breadboard.</a:t>
            </a:r>
            <a:endParaRPr lang="en-NZ"/>
          </a:p>
        </p:txBody>
      </p:sp>
      <p:sp>
        <p:nvSpPr>
          <p:cNvPr id="4" name="Slide Number Placeholder 3"/>
          <p:cNvSpPr>
            <a:spLocks noGrp="1"/>
          </p:cNvSpPr>
          <p:nvPr>
            <p:ph type="sldNum" sz="quarter" idx="10"/>
          </p:nvPr>
        </p:nvSpPr>
        <p:spPr/>
        <p:txBody>
          <a:bodyPr/>
          <a:lstStyle/>
          <a:p>
            <a:pPr>
              <a:defRPr/>
            </a:pPr>
            <a:fld id="{33D2F53E-EFEB-B34D-BC95-854A908D6382}" type="slidenum">
              <a:rPr lang="en-US" smtClean="0"/>
              <a:pPr>
                <a:defRPr/>
              </a:pPr>
              <a:t>8</a:t>
            </a:fld>
            <a:endParaRPr lang="en-US"/>
          </a:p>
        </p:txBody>
      </p:sp>
    </p:spTree>
    <p:extLst>
      <p:ext uri="{BB962C8B-B14F-4D97-AF65-F5344CB8AC3E}">
        <p14:creationId xmlns:p14="http://schemas.microsoft.com/office/powerpoint/2010/main" val="846240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breadboard input module takes frames captured from the </a:t>
            </a:r>
            <a:r>
              <a:rPr lang="en-US" err="1"/>
              <a:t>HoloLen’s</a:t>
            </a:r>
            <a:r>
              <a:rPr lang="en-US"/>
              <a:t> embedded camera and runs a detection algorithm to find components on a breadboard. The resulting output is a list of component positions. This allows a physical breadboard to be used as an input device. Components that are found are added to the simulation workspace. This process is done through computer vision, with an overview of the detection pipeline shown. Currently this module has a large amount of limitations as it is a prototype.</a:t>
            </a:r>
            <a:endParaRPr lang="en-NZ"/>
          </a:p>
        </p:txBody>
      </p:sp>
      <p:sp>
        <p:nvSpPr>
          <p:cNvPr id="4" name="Slide Number Placeholder 3"/>
          <p:cNvSpPr>
            <a:spLocks noGrp="1"/>
          </p:cNvSpPr>
          <p:nvPr>
            <p:ph type="sldNum" sz="quarter" idx="10"/>
          </p:nvPr>
        </p:nvSpPr>
        <p:spPr/>
        <p:txBody>
          <a:bodyPr/>
          <a:lstStyle/>
          <a:p>
            <a:pPr>
              <a:defRPr/>
            </a:pPr>
            <a:fld id="{33D2F53E-EFEB-B34D-BC95-854A908D6382}" type="slidenum">
              <a:rPr lang="en-US" smtClean="0"/>
              <a:pPr>
                <a:defRPr/>
              </a:pPr>
              <a:t>9</a:t>
            </a:fld>
            <a:endParaRPr lang="en-US"/>
          </a:p>
        </p:txBody>
      </p:sp>
    </p:spTree>
    <p:extLst>
      <p:ext uri="{BB962C8B-B14F-4D97-AF65-F5344CB8AC3E}">
        <p14:creationId xmlns:p14="http://schemas.microsoft.com/office/powerpoint/2010/main" val="639164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perform component detection on the breadboard, the board must be first located in the input image. We use a </a:t>
            </a:r>
            <a:r>
              <a:rPr lang="en-US" err="1"/>
              <a:t>markered</a:t>
            </a:r>
            <a:r>
              <a:rPr lang="en-US"/>
              <a:t> detection algorithm with </a:t>
            </a:r>
            <a:r>
              <a:rPr lang="en-US" err="1"/>
              <a:t>ArUco</a:t>
            </a:r>
            <a:r>
              <a:rPr lang="en-US"/>
              <a:t> markers to perform the detection. Four </a:t>
            </a:r>
            <a:r>
              <a:rPr lang="en-US" err="1"/>
              <a:t>ArUco</a:t>
            </a:r>
            <a:r>
              <a:rPr lang="en-US"/>
              <a:t> markers and their pixel locations identify the top plane of the breadboard. This is then transformed to a top down view using image processing techniques.</a:t>
            </a:r>
            <a:endParaRPr lang="en-NZ"/>
          </a:p>
        </p:txBody>
      </p:sp>
      <p:sp>
        <p:nvSpPr>
          <p:cNvPr id="4" name="Slide Number Placeholder 3"/>
          <p:cNvSpPr>
            <a:spLocks noGrp="1"/>
          </p:cNvSpPr>
          <p:nvPr>
            <p:ph type="sldNum" sz="quarter" idx="10"/>
          </p:nvPr>
        </p:nvSpPr>
        <p:spPr/>
        <p:txBody>
          <a:bodyPr/>
          <a:lstStyle/>
          <a:p>
            <a:pPr>
              <a:defRPr/>
            </a:pPr>
            <a:fld id="{33D2F53E-EFEB-B34D-BC95-854A908D6382}" type="slidenum">
              <a:rPr lang="en-US" smtClean="0"/>
              <a:pPr>
                <a:defRPr/>
              </a:pPr>
              <a:t>10</a:t>
            </a:fld>
            <a:endParaRPr lang="en-US"/>
          </a:p>
        </p:txBody>
      </p:sp>
    </p:spTree>
    <p:extLst>
      <p:ext uri="{BB962C8B-B14F-4D97-AF65-F5344CB8AC3E}">
        <p14:creationId xmlns:p14="http://schemas.microsoft.com/office/powerpoint/2010/main" val="197839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next step is to find the areas around the breadboard’s holes, as we need to identify what is inserted or covering each hole. We start by assuming all hole are unfilled and the breadboard structure is regular.</a:t>
            </a:r>
          </a:p>
          <a:p>
            <a:endParaRPr lang="en-US"/>
          </a:p>
          <a:p>
            <a:r>
              <a:rPr lang="en-US"/>
              <a:t>However a problem that is apparent is that there is camera lens distortion, along with physical distortion of the breadboard present in the camera frames, so we cannot just hard code in pixel coordinates – even with the same breadboard. The red line shown on the top image is straight and covers the left and right side holes on the breadboard, but does not cover the center. This indicates that the breadboard image is distorted.</a:t>
            </a:r>
          </a:p>
          <a:p>
            <a:endParaRPr lang="en-US"/>
          </a:p>
          <a:p>
            <a:r>
              <a:rPr lang="en-US"/>
              <a:t>G</a:t>
            </a:r>
            <a:r>
              <a:rPr lang="en-NZ"/>
              <a:t>even that the holes are roughly circular, a blob detection algorithm picks up the holes based on a description of the hole shape – this is known through trial and error.</a:t>
            </a:r>
          </a:p>
          <a:p>
            <a:endParaRPr lang="en-US"/>
          </a:p>
          <a:p>
            <a:r>
              <a:rPr lang="en-US"/>
              <a:t>An area around each hole is extracted for the classification stage. In cases where multiple holes or no hole is detected, heuristics are used to estimate the hole position based on the previously found holes in that row and column.</a:t>
            </a:r>
          </a:p>
        </p:txBody>
      </p:sp>
      <p:sp>
        <p:nvSpPr>
          <p:cNvPr id="4" name="Slide Number Placeholder 3"/>
          <p:cNvSpPr>
            <a:spLocks noGrp="1"/>
          </p:cNvSpPr>
          <p:nvPr>
            <p:ph type="sldNum" sz="quarter" idx="10"/>
          </p:nvPr>
        </p:nvSpPr>
        <p:spPr/>
        <p:txBody>
          <a:bodyPr/>
          <a:lstStyle/>
          <a:p>
            <a:pPr>
              <a:defRPr/>
            </a:pPr>
            <a:fld id="{33D2F53E-EFEB-B34D-BC95-854A908D6382}" type="slidenum">
              <a:rPr lang="en-US" smtClean="0"/>
              <a:pPr>
                <a:defRPr/>
              </a:pPr>
              <a:t>11</a:t>
            </a:fld>
            <a:endParaRPr lang="en-US"/>
          </a:p>
        </p:txBody>
      </p:sp>
    </p:spTree>
    <p:extLst>
      <p:ext uri="{BB962C8B-B14F-4D97-AF65-F5344CB8AC3E}">
        <p14:creationId xmlns:p14="http://schemas.microsoft.com/office/powerpoint/2010/main" val="14314655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1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6.emf"/></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Opt 1">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3" y="0"/>
            <a:ext cx="916781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userDrawn="1"/>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t="-12627" r="1408" b="14036"/>
          <a:stretch/>
        </p:blipFill>
        <p:spPr>
          <a:xfrm>
            <a:off x="-23813" y="3838360"/>
            <a:ext cx="9167813" cy="1305140"/>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15943" y="4482289"/>
            <a:ext cx="1298366" cy="660440"/>
          </a:xfrm>
          <a:prstGeom prst="rect">
            <a:avLst/>
          </a:prstGeom>
        </p:spPr>
      </p:pic>
      <p:pic>
        <p:nvPicPr>
          <p:cNvPr id="16" name="Picture 15"/>
          <p:cNvPicPr>
            <a:picLocks noChangeAspect="1"/>
          </p:cNvPicPr>
          <p:nvPr userDrawn="1"/>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t="-12627" r="1408" b="48293"/>
          <a:stretch/>
        </p:blipFill>
        <p:spPr>
          <a:xfrm rot="10800000">
            <a:off x="-23813" y="-7995"/>
            <a:ext cx="9167813" cy="851637"/>
          </a:xfrm>
          <a:prstGeom prst="rect">
            <a:avLst/>
          </a:prstGeom>
        </p:spPr>
      </p:pic>
      <p:sp>
        <p:nvSpPr>
          <p:cNvPr id="2" name="Title 1"/>
          <p:cNvSpPr>
            <a:spLocks noGrp="1"/>
          </p:cNvSpPr>
          <p:nvPr>
            <p:ph type="ctrTitle"/>
          </p:nvPr>
        </p:nvSpPr>
        <p:spPr>
          <a:xfrm>
            <a:off x="685800" y="3190879"/>
            <a:ext cx="7772400" cy="522983"/>
          </a:xfrm>
        </p:spPr>
        <p:txBody>
          <a:bodyPr>
            <a:normAutofit/>
          </a:bodyPr>
          <a:lstStyle>
            <a:lvl1pPr algn="l">
              <a:defRPr sz="3300" i="0">
                <a:solidFill>
                  <a:srgbClr val="0066A1"/>
                </a:solidFill>
              </a:defRPr>
            </a:lvl1pPr>
          </a:lstStyle>
          <a:p>
            <a:r>
              <a:rPr lang="en-US"/>
              <a:t>Click to edit Master title style</a:t>
            </a:r>
          </a:p>
        </p:txBody>
      </p:sp>
      <p:sp>
        <p:nvSpPr>
          <p:cNvPr id="3" name="Subtitle 2"/>
          <p:cNvSpPr>
            <a:spLocks noGrp="1"/>
          </p:cNvSpPr>
          <p:nvPr>
            <p:ph type="subTitle" idx="1"/>
          </p:nvPr>
        </p:nvSpPr>
        <p:spPr>
          <a:xfrm>
            <a:off x="685800" y="3782919"/>
            <a:ext cx="7772400" cy="483868"/>
          </a:xfrm>
        </p:spPr>
        <p:txBody>
          <a:bodyPr>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17" name="Picture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144" y="619632"/>
            <a:ext cx="1456944" cy="2414016"/>
          </a:xfrm>
          <a:prstGeom prst="rect">
            <a:avLst/>
          </a:prstGeom>
        </p:spPr>
      </p:pic>
      <p:pic>
        <p:nvPicPr>
          <p:cNvPr id="18" name="Picture 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69066" y="619632"/>
            <a:ext cx="1944624" cy="2414016"/>
          </a:xfrm>
          <a:prstGeom prst="rect">
            <a:avLst/>
          </a:prstGeom>
        </p:spPr>
      </p:pic>
      <p:pic>
        <p:nvPicPr>
          <p:cNvPr id="19" name="Picture 1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12131" y="619632"/>
            <a:ext cx="2365248" cy="2414016"/>
          </a:xfrm>
          <a:prstGeom prst="rect">
            <a:avLst/>
          </a:prstGeom>
        </p:spPr>
      </p:pic>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766746" y="619632"/>
            <a:ext cx="1956816" cy="2414016"/>
          </a:xfrm>
          <a:prstGeom prst="rect">
            <a:avLst/>
          </a:prstGeom>
        </p:spPr>
      </p:pic>
      <p:pic>
        <p:nvPicPr>
          <p:cNvPr id="21" name="Picture 20"/>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721916" y="619632"/>
            <a:ext cx="1499616" cy="2414016"/>
          </a:xfrm>
          <a:prstGeom prst="rect">
            <a:avLst/>
          </a:prstGeom>
        </p:spPr>
      </p:pic>
      <p:grpSp>
        <p:nvGrpSpPr>
          <p:cNvPr id="34" name="Group 33">
            <a:extLst>
              <a:ext uri="{FF2B5EF4-FFF2-40B4-BE49-F238E27FC236}">
                <a16:creationId xmlns:a16="http://schemas.microsoft.com/office/drawing/2014/main" id="{E3E7E453-4FF8-4979-B945-928333679BF4}"/>
              </a:ext>
            </a:extLst>
          </p:cNvPr>
          <p:cNvGrpSpPr/>
          <p:nvPr userDrawn="1"/>
        </p:nvGrpSpPr>
        <p:grpSpPr>
          <a:xfrm>
            <a:off x="278269" y="4562179"/>
            <a:ext cx="6023798" cy="581321"/>
            <a:chOff x="278269" y="4562179"/>
            <a:chExt cx="6023798" cy="581321"/>
          </a:xfrm>
        </p:grpSpPr>
        <p:sp>
          <p:nvSpPr>
            <p:cNvPr id="35" name="Rectangle 34">
              <a:extLst>
                <a:ext uri="{FF2B5EF4-FFF2-40B4-BE49-F238E27FC236}">
                  <a16:creationId xmlns:a16="http://schemas.microsoft.com/office/drawing/2014/main" id="{8753D614-709E-46D4-9818-0CCC526CFE00}"/>
                </a:ext>
              </a:extLst>
            </p:cNvPr>
            <p:cNvSpPr/>
            <p:nvPr userDrawn="1"/>
          </p:nvSpPr>
          <p:spPr>
            <a:xfrm>
              <a:off x="1595044" y="4565196"/>
              <a:ext cx="4520790" cy="48258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6" name="TextBox 35">
              <a:extLst>
                <a:ext uri="{FF2B5EF4-FFF2-40B4-BE49-F238E27FC236}">
                  <a16:creationId xmlns:a16="http://schemas.microsoft.com/office/drawing/2014/main" id="{4235BF4F-3A62-4758-B71D-71F97B2E8974}"/>
                </a:ext>
              </a:extLst>
            </p:cNvPr>
            <p:cNvSpPr txBox="1"/>
            <p:nvPr userDrawn="1"/>
          </p:nvSpPr>
          <p:spPr>
            <a:xfrm>
              <a:off x="1919836" y="4604925"/>
              <a:ext cx="4336364" cy="400110"/>
            </a:xfrm>
            <a:prstGeom prst="rect">
              <a:avLst/>
            </a:prstGeom>
            <a:noFill/>
          </p:spPr>
          <p:txBody>
            <a:bodyPr wrap="square" rtlCol="0">
              <a:spAutoFit/>
            </a:bodyPr>
            <a:lstStyle/>
            <a:p>
              <a:r>
                <a:rPr lang="en-GB" sz="2000" b="0">
                  <a:solidFill>
                    <a:schemeClr val="bg1"/>
                  </a:solidFill>
                  <a:latin typeface="Roboto Black" panose="02000000000000000000" pitchFamily="2" charset="0"/>
                  <a:ea typeface="Roboto Black" panose="02000000000000000000" pitchFamily="2" charset="0"/>
                </a:rPr>
                <a:t>Engineering Part IV Project 2018</a:t>
              </a:r>
              <a:endParaRPr lang="en-NZ" sz="2000" b="0">
                <a:solidFill>
                  <a:schemeClr val="bg1"/>
                </a:solidFill>
                <a:latin typeface="Roboto Black" panose="02000000000000000000" pitchFamily="2" charset="0"/>
                <a:ea typeface="Roboto Black" panose="02000000000000000000" pitchFamily="2" charset="0"/>
              </a:endParaRPr>
            </a:p>
          </p:txBody>
        </p:sp>
        <p:pic>
          <p:nvPicPr>
            <p:cNvPr id="37" name="Picture 36" descr="A close up of a sign&#10;&#10;Description generated with very high confidence">
              <a:extLst>
                <a:ext uri="{FF2B5EF4-FFF2-40B4-BE49-F238E27FC236}">
                  <a16:creationId xmlns:a16="http://schemas.microsoft.com/office/drawing/2014/main" id="{ED17085B-249B-46F0-A9FB-CC0C4619624E}"/>
                </a:ext>
              </a:extLst>
            </p:cNvPr>
            <p:cNvPicPr>
              <a:picLocks noChangeAspect="1"/>
            </p:cNvPicPr>
            <p:nvPr userDrawn="1"/>
          </p:nvPicPr>
          <p:blipFill>
            <a:blip r:embed="rId10"/>
            <a:stretch>
              <a:fillRect/>
            </a:stretch>
          </p:blipFill>
          <p:spPr>
            <a:xfrm>
              <a:off x="278269" y="4562179"/>
              <a:ext cx="1469028" cy="485603"/>
            </a:xfrm>
            <a:prstGeom prst="rect">
              <a:avLst/>
            </a:prstGeom>
          </p:spPr>
        </p:pic>
        <p:sp>
          <p:nvSpPr>
            <p:cNvPr id="38" name="Isosceles Triangle 37">
              <a:extLst>
                <a:ext uri="{FF2B5EF4-FFF2-40B4-BE49-F238E27FC236}">
                  <a16:creationId xmlns:a16="http://schemas.microsoft.com/office/drawing/2014/main" id="{73A773EF-0514-409B-B3A5-DC3325C14BA0}"/>
                </a:ext>
              </a:extLst>
            </p:cNvPr>
            <p:cNvSpPr/>
            <p:nvPr userDrawn="1"/>
          </p:nvSpPr>
          <p:spPr>
            <a:xfrm>
              <a:off x="5951547" y="4961184"/>
              <a:ext cx="350520" cy="182316"/>
            </a:xfrm>
            <a:prstGeom prst="triangle">
              <a:avLst/>
            </a:prstGeom>
            <a:solidFill>
              <a:srgbClr val="333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29150" y="1369219"/>
            <a:ext cx="3886200" cy="2844563"/>
          </a:xfrm>
        </p:spPr>
        <p:txBody>
          <a:bodyPr/>
          <a:lstStyle>
            <a:lvl1pPr marL="0" indent="0">
              <a:buNone/>
              <a:defRPr sz="900" i="1"/>
            </a:lvl1pPr>
          </a:lstStyle>
          <a:p>
            <a:pPr lvl="0"/>
            <a:r>
              <a:rPr lang="en-US"/>
              <a:t>Click to edit Master text styles</a:t>
            </a:r>
          </a:p>
        </p:txBody>
      </p:sp>
      <p:sp>
        <p:nvSpPr>
          <p:cNvPr id="14" name="Text Placeholder 13"/>
          <p:cNvSpPr>
            <a:spLocks noGrp="1"/>
          </p:cNvSpPr>
          <p:nvPr>
            <p:ph type="body" sz="quarter" idx="13"/>
          </p:nvPr>
        </p:nvSpPr>
        <p:spPr>
          <a:xfrm>
            <a:off x="6286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7"/>
          </p:nvPr>
        </p:nvSpPr>
        <p:spPr>
          <a:xfrm>
            <a:off x="628650" y="829647"/>
            <a:ext cx="7886700" cy="288994"/>
          </a:xfrm>
        </p:spPr>
        <p:txBody>
          <a:bodyPr>
            <a:normAutofit/>
          </a:bodyPr>
          <a:lstStyle>
            <a:lvl1pPr marL="0" indent="0">
              <a:buNone/>
              <a:defRPr sz="1800" b="1" i="1">
                <a:solidFill>
                  <a:schemeClr val="tx1">
                    <a:lumMod val="50000"/>
                    <a:lumOff val="50000"/>
                  </a:schemeClr>
                </a:solidFill>
              </a:defRPr>
            </a:lvl1pPr>
          </a:lstStyle>
          <a:p>
            <a:pPr lvl="0"/>
            <a:r>
              <a:rPr lang="en-US"/>
              <a:t>Click to edit Master text styles</a:t>
            </a:r>
          </a:p>
        </p:txBody>
      </p:sp>
    </p:spTree>
    <p:extLst>
      <p:ext uri="{BB962C8B-B14F-4D97-AF65-F5344CB8AC3E}">
        <p14:creationId xmlns:p14="http://schemas.microsoft.com/office/powerpoint/2010/main" val="393266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29150" y="2844601"/>
            <a:ext cx="3886200" cy="1369180"/>
          </a:xfrm>
        </p:spPr>
        <p:txBody>
          <a:bodyPr/>
          <a:lstStyle>
            <a:lvl1pPr marL="0" indent="0">
              <a:buNone/>
              <a:defRPr sz="900" i="1"/>
            </a:lvl1pPr>
          </a:lstStyle>
          <a:p>
            <a:pPr lvl="0"/>
            <a:r>
              <a:rPr lang="en-US"/>
              <a:t>Click to edit Master text styles</a:t>
            </a:r>
          </a:p>
        </p:txBody>
      </p:sp>
      <p:sp>
        <p:nvSpPr>
          <p:cNvPr id="14" name="Text Placeholder 13"/>
          <p:cNvSpPr>
            <a:spLocks noGrp="1"/>
          </p:cNvSpPr>
          <p:nvPr>
            <p:ph type="body" sz="quarter" idx="13"/>
          </p:nvPr>
        </p:nvSpPr>
        <p:spPr>
          <a:xfrm>
            <a:off x="6286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14"/>
          </p:nvPr>
        </p:nvSpPr>
        <p:spPr>
          <a:xfrm>
            <a:off x="4629150" y="1369219"/>
            <a:ext cx="3886200" cy="1369180"/>
          </a:xfrm>
        </p:spPr>
        <p:txBody>
          <a:bodyPr/>
          <a:lstStyle>
            <a:lvl1pPr marL="0" indent="0">
              <a:buNone/>
              <a:defRPr sz="900" i="1"/>
            </a:lvl1pPr>
          </a:lstStyle>
          <a:p>
            <a:pPr lvl="0"/>
            <a:r>
              <a:rPr lang="en-US"/>
              <a:t>Click to edit Master text styles</a:t>
            </a:r>
          </a:p>
        </p:txBody>
      </p:sp>
      <p:sp>
        <p:nvSpPr>
          <p:cNvPr id="11" name="Text Placeholder 3"/>
          <p:cNvSpPr>
            <a:spLocks noGrp="1"/>
          </p:cNvSpPr>
          <p:nvPr>
            <p:ph type="body" sz="quarter" idx="17"/>
          </p:nvPr>
        </p:nvSpPr>
        <p:spPr>
          <a:xfrm>
            <a:off x="628650" y="829647"/>
            <a:ext cx="7886700" cy="288994"/>
          </a:xfrm>
        </p:spPr>
        <p:txBody>
          <a:bodyPr>
            <a:normAutofit/>
          </a:bodyPr>
          <a:lstStyle>
            <a:lvl1pPr marL="0" indent="0">
              <a:buNone/>
              <a:defRPr sz="1800" b="1" i="1">
                <a:solidFill>
                  <a:schemeClr val="tx1">
                    <a:lumMod val="50000"/>
                    <a:lumOff val="50000"/>
                  </a:schemeClr>
                </a:solidFill>
              </a:defRPr>
            </a:lvl1pPr>
          </a:lstStyle>
          <a:p>
            <a:pPr lvl="0"/>
            <a:r>
              <a:rPr lang="en-US"/>
              <a:t>Click to edit Master text styles</a:t>
            </a:r>
          </a:p>
        </p:txBody>
      </p:sp>
    </p:spTree>
    <p:extLst>
      <p:ext uri="{BB962C8B-B14F-4D97-AF65-F5344CB8AC3E}">
        <p14:creationId xmlns:p14="http://schemas.microsoft.com/office/powerpoint/2010/main" val="1816681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628650" y="417136"/>
            <a:ext cx="7886700" cy="415002"/>
          </a:xfrm>
        </p:spPr>
        <p:txBody>
          <a:bodyPr/>
          <a:lstStyle/>
          <a:p>
            <a:r>
              <a:rPr lang="en-US"/>
              <a:t>Click to edit Master title style</a:t>
            </a:r>
          </a:p>
        </p:txBody>
      </p:sp>
      <p:sp>
        <p:nvSpPr>
          <p:cNvPr id="11" name="Content Placeholder 3"/>
          <p:cNvSpPr>
            <a:spLocks noGrp="1"/>
          </p:cNvSpPr>
          <p:nvPr>
            <p:ph sz="half" idx="2"/>
          </p:nvPr>
        </p:nvSpPr>
        <p:spPr>
          <a:xfrm>
            <a:off x="4629150" y="2128102"/>
            <a:ext cx="3886200" cy="2085680"/>
          </a:xfrm>
        </p:spPr>
        <p:txBody>
          <a:bodyPr/>
          <a:lstStyle>
            <a:lvl1pPr marL="0" indent="0">
              <a:buNone/>
              <a:defRPr sz="900" i="1"/>
            </a:lvl1pPr>
          </a:lstStyle>
          <a:p>
            <a:pPr lvl="0"/>
            <a:r>
              <a:rPr lang="en-US"/>
              <a:t>Click to edit Master text styles</a:t>
            </a:r>
          </a:p>
        </p:txBody>
      </p:sp>
      <p:sp>
        <p:nvSpPr>
          <p:cNvPr id="13" name="Text Placeholder 13"/>
          <p:cNvSpPr>
            <a:spLocks noGrp="1"/>
          </p:cNvSpPr>
          <p:nvPr>
            <p:ph type="body" sz="quarter" idx="13"/>
          </p:nvPr>
        </p:nvSpPr>
        <p:spPr>
          <a:xfrm>
            <a:off x="6286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p:cNvSpPr>
            <a:spLocks noGrp="1"/>
          </p:cNvSpPr>
          <p:nvPr>
            <p:ph type="body" sz="quarter" idx="14"/>
          </p:nvPr>
        </p:nvSpPr>
        <p:spPr>
          <a:xfrm>
            <a:off x="4629150" y="1369219"/>
            <a:ext cx="3886200" cy="758882"/>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a:t>Click to edit Master text styles</a:t>
            </a:r>
          </a:p>
        </p:txBody>
      </p:sp>
      <p:sp>
        <p:nvSpPr>
          <p:cNvPr id="12" name="Text Placeholder 3"/>
          <p:cNvSpPr>
            <a:spLocks noGrp="1"/>
          </p:cNvSpPr>
          <p:nvPr>
            <p:ph type="body" sz="quarter" idx="17"/>
          </p:nvPr>
        </p:nvSpPr>
        <p:spPr>
          <a:xfrm>
            <a:off x="628650" y="829647"/>
            <a:ext cx="7886700" cy="288994"/>
          </a:xfrm>
        </p:spPr>
        <p:txBody>
          <a:bodyPr>
            <a:normAutofit/>
          </a:bodyPr>
          <a:lstStyle>
            <a:lvl1pPr marL="0" indent="0">
              <a:buNone/>
              <a:defRPr sz="1800" b="1" i="1">
                <a:solidFill>
                  <a:schemeClr val="tx1">
                    <a:lumMod val="50000"/>
                    <a:lumOff val="50000"/>
                  </a:schemeClr>
                </a:solidFill>
              </a:defRPr>
            </a:lvl1pPr>
          </a:lstStyle>
          <a:p>
            <a:pPr lvl="0"/>
            <a:r>
              <a:rPr lang="en-US"/>
              <a:t>Click to edit Master text styles</a:t>
            </a:r>
          </a:p>
        </p:txBody>
      </p:sp>
    </p:spTree>
    <p:extLst>
      <p:ext uri="{BB962C8B-B14F-4D97-AF65-F5344CB8AC3E}">
        <p14:creationId xmlns:p14="http://schemas.microsoft.com/office/powerpoint/2010/main" val="50166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ext, Bullets">
    <p:spTree>
      <p:nvGrpSpPr>
        <p:cNvPr id="1" name=""/>
        <p:cNvGrpSpPr/>
        <p:nvPr/>
      </p:nvGrpSpPr>
      <p:grpSpPr>
        <a:xfrm>
          <a:off x="0" y="0"/>
          <a:ext cx="0" cy="0"/>
          <a:chOff x="0" y="0"/>
          <a:chExt cx="0" cy="0"/>
        </a:xfrm>
      </p:grpSpPr>
      <p:sp>
        <p:nvSpPr>
          <p:cNvPr id="10" name="Title 1"/>
          <p:cNvSpPr>
            <a:spLocks noGrp="1"/>
          </p:cNvSpPr>
          <p:nvPr>
            <p:ph type="title"/>
          </p:nvPr>
        </p:nvSpPr>
        <p:spPr>
          <a:xfrm>
            <a:off x="628650" y="417136"/>
            <a:ext cx="7886700" cy="415002"/>
          </a:xfrm>
        </p:spPr>
        <p:txBody>
          <a:bodyPr/>
          <a:lstStyle/>
          <a:p>
            <a:r>
              <a:rPr lang="en-US"/>
              <a:t>Click to edit Master title style</a:t>
            </a:r>
          </a:p>
        </p:txBody>
      </p:sp>
      <p:sp>
        <p:nvSpPr>
          <p:cNvPr id="11" name="Content Placeholder 3"/>
          <p:cNvSpPr>
            <a:spLocks noGrp="1"/>
          </p:cNvSpPr>
          <p:nvPr>
            <p:ph sz="half" idx="2"/>
          </p:nvPr>
        </p:nvSpPr>
        <p:spPr>
          <a:xfrm>
            <a:off x="628650" y="1361923"/>
            <a:ext cx="3886200" cy="2851699"/>
          </a:xfrm>
        </p:spPr>
        <p:txBody>
          <a:bodyPr/>
          <a:lstStyle>
            <a:lvl1pPr marL="0" indent="0">
              <a:buNone/>
              <a:defRPr sz="900" i="1"/>
            </a:lvl1pPr>
          </a:lstStyle>
          <a:p>
            <a:pPr lvl="0"/>
            <a:r>
              <a:rPr lang="en-US"/>
              <a:t>Click to edit Master text styles</a:t>
            </a:r>
          </a:p>
        </p:txBody>
      </p:sp>
      <p:sp>
        <p:nvSpPr>
          <p:cNvPr id="13" name="Text Placeholder 13"/>
          <p:cNvSpPr>
            <a:spLocks noGrp="1"/>
          </p:cNvSpPr>
          <p:nvPr>
            <p:ph type="body" sz="quarter" idx="13"/>
          </p:nvPr>
        </p:nvSpPr>
        <p:spPr>
          <a:xfrm>
            <a:off x="4629150" y="2128101"/>
            <a:ext cx="3886200" cy="20855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p:cNvSpPr>
            <a:spLocks noGrp="1"/>
          </p:cNvSpPr>
          <p:nvPr>
            <p:ph type="body" sz="quarter" idx="14"/>
          </p:nvPr>
        </p:nvSpPr>
        <p:spPr>
          <a:xfrm>
            <a:off x="4629150" y="1369219"/>
            <a:ext cx="3886200" cy="758882"/>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a:t>Click to edit Master text styles</a:t>
            </a:r>
          </a:p>
        </p:txBody>
      </p:sp>
      <p:sp>
        <p:nvSpPr>
          <p:cNvPr id="12" name="Text Placeholder 3"/>
          <p:cNvSpPr>
            <a:spLocks noGrp="1"/>
          </p:cNvSpPr>
          <p:nvPr>
            <p:ph type="body" sz="quarter" idx="17"/>
          </p:nvPr>
        </p:nvSpPr>
        <p:spPr>
          <a:xfrm>
            <a:off x="628650" y="829647"/>
            <a:ext cx="7886700" cy="288994"/>
          </a:xfrm>
        </p:spPr>
        <p:txBody>
          <a:bodyPr>
            <a:normAutofit/>
          </a:bodyPr>
          <a:lstStyle>
            <a:lvl1pPr marL="0" indent="0">
              <a:buNone/>
              <a:defRPr sz="1800" b="1" i="1">
                <a:solidFill>
                  <a:schemeClr val="tx1">
                    <a:lumMod val="50000"/>
                    <a:lumOff val="50000"/>
                  </a:schemeClr>
                </a:solidFill>
              </a:defRPr>
            </a:lvl1pPr>
          </a:lstStyle>
          <a:p>
            <a:pPr lvl="0"/>
            <a:r>
              <a:rPr lang="en-US"/>
              <a:t>Click to edit Master text styles</a:t>
            </a:r>
          </a:p>
        </p:txBody>
      </p:sp>
    </p:spTree>
    <p:extLst>
      <p:ext uri="{BB962C8B-B14F-4D97-AF65-F5344CB8AC3E}">
        <p14:creationId xmlns:p14="http://schemas.microsoft.com/office/powerpoint/2010/main" val="1337128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Title 1"/>
          <p:cNvSpPr>
            <a:spLocks noGrp="1"/>
          </p:cNvSpPr>
          <p:nvPr>
            <p:ph type="title"/>
          </p:nvPr>
        </p:nvSpPr>
        <p:spPr>
          <a:xfrm>
            <a:off x="628650" y="417136"/>
            <a:ext cx="7886700" cy="415002"/>
          </a:xfrm>
        </p:spPr>
        <p:txBody>
          <a:bodyPr/>
          <a:lstStyle/>
          <a:p>
            <a:r>
              <a:rPr lang="en-US"/>
              <a:t>Click to edit Master title style</a:t>
            </a:r>
          </a:p>
        </p:txBody>
      </p:sp>
      <p:sp>
        <p:nvSpPr>
          <p:cNvPr id="11" name="Content Placeholder 3"/>
          <p:cNvSpPr>
            <a:spLocks noGrp="1"/>
          </p:cNvSpPr>
          <p:nvPr>
            <p:ph sz="half" idx="2"/>
          </p:nvPr>
        </p:nvSpPr>
        <p:spPr>
          <a:xfrm>
            <a:off x="4629150" y="2855320"/>
            <a:ext cx="3886200" cy="1358461"/>
          </a:xfrm>
        </p:spPr>
        <p:txBody>
          <a:bodyPr/>
          <a:lstStyle>
            <a:lvl1pPr marL="0" indent="0">
              <a:buNone/>
              <a:defRPr sz="900" i="1"/>
            </a:lvl1pPr>
          </a:lstStyle>
          <a:p>
            <a:pPr lvl="0"/>
            <a:r>
              <a:rPr lang="en-US"/>
              <a:t>Click to edit Master text styles</a:t>
            </a:r>
          </a:p>
        </p:txBody>
      </p:sp>
      <p:sp>
        <p:nvSpPr>
          <p:cNvPr id="13" name="Text Placeholder 13"/>
          <p:cNvSpPr>
            <a:spLocks noGrp="1"/>
          </p:cNvSpPr>
          <p:nvPr>
            <p:ph type="body" sz="quarter" idx="13"/>
          </p:nvPr>
        </p:nvSpPr>
        <p:spPr>
          <a:xfrm>
            <a:off x="628650" y="1369219"/>
            <a:ext cx="3886200" cy="13750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p:cNvSpPr>
            <a:spLocks noGrp="1"/>
          </p:cNvSpPr>
          <p:nvPr>
            <p:ph sz="half" idx="14"/>
          </p:nvPr>
        </p:nvSpPr>
        <p:spPr>
          <a:xfrm>
            <a:off x="4629150" y="1385779"/>
            <a:ext cx="3886200" cy="1358461"/>
          </a:xfrm>
        </p:spPr>
        <p:txBody>
          <a:bodyPr/>
          <a:lstStyle>
            <a:lvl1pPr marL="0" indent="0">
              <a:buNone/>
              <a:defRPr sz="900" i="1"/>
            </a:lvl1pPr>
          </a:lstStyle>
          <a:p>
            <a:pPr lvl="0"/>
            <a:r>
              <a:rPr lang="en-US"/>
              <a:t>Click to edit Master text styles</a:t>
            </a:r>
          </a:p>
        </p:txBody>
      </p:sp>
      <p:sp>
        <p:nvSpPr>
          <p:cNvPr id="16" name="Content Placeholder 3"/>
          <p:cNvSpPr>
            <a:spLocks noGrp="1"/>
          </p:cNvSpPr>
          <p:nvPr>
            <p:ph sz="half" idx="15"/>
          </p:nvPr>
        </p:nvSpPr>
        <p:spPr>
          <a:xfrm>
            <a:off x="628650" y="2855320"/>
            <a:ext cx="3886200" cy="1358461"/>
          </a:xfrm>
        </p:spPr>
        <p:txBody>
          <a:bodyPr/>
          <a:lstStyle>
            <a:lvl1pPr marL="0" indent="0">
              <a:buNone/>
              <a:defRPr sz="900" i="1"/>
            </a:lvl1pPr>
          </a:lstStyle>
          <a:p>
            <a:pPr lvl="0"/>
            <a:r>
              <a:rPr lang="en-US"/>
              <a:t>Click to edit Master text styles</a:t>
            </a:r>
          </a:p>
        </p:txBody>
      </p:sp>
      <p:sp>
        <p:nvSpPr>
          <p:cNvPr id="15" name="Text Placeholder 3"/>
          <p:cNvSpPr>
            <a:spLocks noGrp="1"/>
          </p:cNvSpPr>
          <p:nvPr>
            <p:ph type="body" sz="quarter" idx="17"/>
          </p:nvPr>
        </p:nvSpPr>
        <p:spPr>
          <a:xfrm>
            <a:off x="628650" y="829647"/>
            <a:ext cx="7886700" cy="288994"/>
          </a:xfrm>
        </p:spPr>
        <p:txBody>
          <a:bodyPr>
            <a:normAutofit/>
          </a:bodyPr>
          <a:lstStyle>
            <a:lvl1pPr marL="0" indent="0">
              <a:buNone/>
              <a:defRPr sz="1800" b="1" i="1">
                <a:solidFill>
                  <a:schemeClr val="tx1">
                    <a:lumMod val="50000"/>
                    <a:lumOff val="50000"/>
                  </a:schemeClr>
                </a:solidFill>
              </a:defRPr>
            </a:lvl1pPr>
          </a:lstStyle>
          <a:p>
            <a:pPr lvl="0"/>
            <a:r>
              <a:rPr lang="en-US"/>
              <a:t>Click to edit Master text styles</a:t>
            </a:r>
          </a:p>
        </p:txBody>
      </p:sp>
    </p:spTree>
    <p:extLst>
      <p:ext uri="{BB962C8B-B14F-4D97-AF65-F5344CB8AC3E}">
        <p14:creationId xmlns:p14="http://schemas.microsoft.com/office/powerpoint/2010/main" val="18558005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Text Placeholder 13"/>
          <p:cNvSpPr>
            <a:spLocks noGrp="1"/>
          </p:cNvSpPr>
          <p:nvPr>
            <p:ph type="body" sz="quarter" idx="13"/>
          </p:nvPr>
        </p:nvSpPr>
        <p:spPr>
          <a:xfrm>
            <a:off x="628651" y="1369219"/>
            <a:ext cx="3019523"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able Placeholder 8"/>
          <p:cNvSpPr>
            <a:spLocks noGrp="1"/>
          </p:cNvSpPr>
          <p:nvPr>
            <p:ph type="tbl" sz="quarter" idx="14"/>
          </p:nvPr>
        </p:nvSpPr>
        <p:spPr>
          <a:xfrm>
            <a:off x="3789576" y="1369219"/>
            <a:ext cx="4725775" cy="2844404"/>
          </a:xfrm>
        </p:spPr>
        <p:txBody>
          <a:bodyPr rtlCol="0">
            <a:normAutofit/>
          </a:bodyPr>
          <a:lstStyle>
            <a:lvl1pPr marL="0" indent="0">
              <a:buNone/>
              <a:defRPr sz="900" i="1"/>
            </a:lvl1pPr>
          </a:lstStyle>
          <a:p>
            <a:pPr lvl="0"/>
            <a:r>
              <a:rPr lang="en-US" noProof="0"/>
              <a:t>Click icon to add table</a:t>
            </a:r>
          </a:p>
        </p:txBody>
      </p:sp>
      <p:sp>
        <p:nvSpPr>
          <p:cNvPr id="11" name="Text Placeholder 3"/>
          <p:cNvSpPr>
            <a:spLocks noGrp="1"/>
          </p:cNvSpPr>
          <p:nvPr>
            <p:ph type="body" sz="quarter" idx="17"/>
          </p:nvPr>
        </p:nvSpPr>
        <p:spPr>
          <a:xfrm>
            <a:off x="628650" y="829647"/>
            <a:ext cx="7886700" cy="288994"/>
          </a:xfrm>
        </p:spPr>
        <p:txBody>
          <a:bodyPr>
            <a:normAutofit/>
          </a:bodyPr>
          <a:lstStyle>
            <a:lvl1pPr marL="0" indent="0">
              <a:buNone/>
              <a:defRPr sz="1800" b="1" i="1">
                <a:solidFill>
                  <a:schemeClr val="tx1">
                    <a:lumMod val="50000"/>
                    <a:lumOff val="50000"/>
                  </a:schemeClr>
                </a:solidFill>
              </a:defRPr>
            </a:lvl1pPr>
          </a:lstStyle>
          <a:p>
            <a:pPr lvl="0"/>
            <a:r>
              <a:rPr lang="en-US"/>
              <a:t>Click to edit Master text styles</a:t>
            </a:r>
          </a:p>
        </p:txBody>
      </p:sp>
    </p:spTree>
    <p:extLst>
      <p:ext uri="{BB962C8B-B14F-4D97-AF65-F5344CB8AC3E}">
        <p14:creationId xmlns:p14="http://schemas.microsoft.com/office/powerpoint/2010/main" val="387926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28650" y="417136"/>
            <a:ext cx="7886700" cy="415002"/>
          </a:xfrm>
        </p:spPr>
        <p:txBody>
          <a:bodyPr/>
          <a:lstStyle/>
          <a:p>
            <a:r>
              <a:rPr lang="en-US"/>
              <a:t>Click to edit Master title style</a:t>
            </a:r>
          </a:p>
        </p:txBody>
      </p:sp>
      <p:sp>
        <p:nvSpPr>
          <p:cNvPr id="13" name="Text Placeholder 13"/>
          <p:cNvSpPr>
            <a:spLocks noGrp="1"/>
          </p:cNvSpPr>
          <p:nvPr>
            <p:ph type="body" sz="quarter" idx="13"/>
          </p:nvPr>
        </p:nvSpPr>
        <p:spPr>
          <a:xfrm>
            <a:off x="46291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p:cNvSpPr>
            <a:spLocks noGrp="1"/>
          </p:cNvSpPr>
          <p:nvPr>
            <p:ph type="body" sz="quarter" idx="14"/>
          </p:nvPr>
        </p:nvSpPr>
        <p:spPr>
          <a:xfrm>
            <a:off x="628650" y="3591613"/>
            <a:ext cx="3886200" cy="622010"/>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a:t>Click to edit Master text styles</a:t>
            </a:r>
          </a:p>
        </p:txBody>
      </p:sp>
      <p:sp>
        <p:nvSpPr>
          <p:cNvPr id="3" name="Picture Placeholder 2"/>
          <p:cNvSpPr>
            <a:spLocks noGrp="1"/>
          </p:cNvSpPr>
          <p:nvPr>
            <p:ph type="pic" sz="quarter" idx="15"/>
          </p:nvPr>
        </p:nvSpPr>
        <p:spPr>
          <a:xfrm>
            <a:off x="628650" y="1369219"/>
            <a:ext cx="3886200" cy="2222393"/>
          </a:xfrm>
        </p:spPr>
        <p:txBody>
          <a:bodyPr rtlCol="0">
            <a:normAutofit/>
          </a:bodyPr>
          <a:lstStyle>
            <a:lvl1pPr marL="0" indent="0">
              <a:buNone/>
              <a:defRPr sz="900" i="1" baseline="0"/>
            </a:lvl1pPr>
          </a:lstStyle>
          <a:p>
            <a:pPr lvl="0"/>
            <a:r>
              <a:rPr lang="en-US" noProof="0"/>
              <a:t>Drag picture to placeholder or click icon to add</a:t>
            </a:r>
          </a:p>
        </p:txBody>
      </p:sp>
      <p:sp>
        <p:nvSpPr>
          <p:cNvPr id="11" name="Text Placeholder 3"/>
          <p:cNvSpPr>
            <a:spLocks noGrp="1"/>
          </p:cNvSpPr>
          <p:nvPr>
            <p:ph type="body" sz="quarter" idx="17"/>
          </p:nvPr>
        </p:nvSpPr>
        <p:spPr>
          <a:xfrm>
            <a:off x="628650" y="829647"/>
            <a:ext cx="7886700" cy="288994"/>
          </a:xfrm>
        </p:spPr>
        <p:txBody>
          <a:bodyPr>
            <a:normAutofit/>
          </a:bodyPr>
          <a:lstStyle>
            <a:lvl1pPr marL="0" indent="0">
              <a:buNone/>
              <a:defRPr sz="1800" b="1" i="1">
                <a:solidFill>
                  <a:schemeClr val="tx1">
                    <a:lumMod val="50000"/>
                    <a:lumOff val="50000"/>
                  </a:schemeClr>
                </a:solidFill>
              </a:defRPr>
            </a:lvl1pPr>
          </a:lstStyle>
          <a:p>
            <a:pPr lvl="0"/>
            <a:r>
              <a:rPr lang="en-US"/>
              <a:t>Click to edit Master text styles</a:t>
            </a:r>
          </a:p>
        </p:txBody>
      </p:sp>
    </p:spTree>
    <p:extLst>
      <p:ext uri="{BB962C8B-B14F-4D97-AF65-F5344CB8AC3E}">
        <p14:creationId xmlns:p14="http://schemas.microsoft.com/office/powerpoint/2010/main" val="116299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0483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Bullets">
    <p:spTree>
      <p:nvGrpSpPr>
        <p:cNvPr id="1" name=""/>
        <p:cNvGrpSpPr/>
        <p:nvPr/>
      </p:nvGrpSpPr>
      <p:grpSpPr>
        <a:xfrm>
          <a:off x="0" y="0"/>
          <a:ext cx="0" cy="0"/>
          <a:chOff x="0" y="0"/>
          <a:chExt cx="0" cy="0"/>
        </a:xfrm>
      </p:grpSpPr>
      <p:sp>
        <p:nvSpPr>
          <p:cNvPr id="10" name="Title 1"/>
          <p:cNvSpPr>
            <a:spLocks noGrp="1"/>
          </p:cNvSpPr>
          <p:nvPr>
            <p:ph type="title"/>
          </p:nvPr>
        </p:nvSpPr>
        <p:spPr>
          <a:xfrm>
            <a:off x="628650" y="417136"/>
            <a:ext cx="7886700" cy="415002"/>
          </a:xfrm>
        </p:spPr>
        <p:txBody>
          <a:bodyPr/>
          <a:lstStyle/>
          <a:p>
            <a:r>
              <a:rPr lang="en-US"/>
              <a:t>Click to edit Master title style</a:t>
            </a:r>
          </a:p>
        </p:txBody>
      </p:sp>
      <p:sp>
        <p:nvSpPr>
          <p:cNvPr id="13" name="Text Placeholder 13"/>
          <p:cNvSpPr>
            <a:spLocks noGrp="1"/>
          </p:cNvSpPr>
          <p:nvPr>
            <p:ph type="body" sz="quarter" idx="13"/>
          </p:nvPr>
        </p:nvSpPr>
        <p:spPr>
          <a:xfrm>
            <a:off x="628650" y="2128100"/>
            <a:ext cx="7886700" cy="16049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p:cNvSpPr>
            <a:spLocks noGrp="1"/>
          </p:cNvSpPr>
          <p:nvPr>
            <p:ph type="body" sz="quarter" idx="14"/>
          </p:nvPr>
        </p:nvSpPr>
        <p:spPr>
          <a:xfrm>
            <a:off x="628650" y="1369219"/>
            <a:ext cx="7886700" cy="758882"/>
          </a:xfrm>
        </p:spPr>
        <p:txBody>
          <a:bodyPr>
            <a:normAutofit/>
          </a:bodyPr>
          <a:lstStyle>
            <a:lvl1pPr marL="0" indent="0">
              <a:buNone/>
              <a:defRPr sz="1500"/>
            </a:lvl1pPr>
            <a:lvl2pPr>
              <a:defRPr sz="1350"/>
            </a:lvl2pPr>
            <a:lvl3pPr>
              <a:defRPr sz="1350"/>
            </a:lvl3pPr>
            <a:lvl4pPr>
              <a:defRPr sz="1350"/>
            </a:lvl4pPr>
            <a:lvl5pPr>
              <a:defRPr sz="1350"/>
            </a:lvl5pPr>
          </a:lstStyle>
          <a:p>
            <a:pPr lvl="0"/>
            <a:r>
              <a:rPr lang="en-US"/>
              <a:t>Click to edit Master text styles</a:t>
            </a:r>
          </a:p>
        </p:txBody>
      </p:sp>
      <p:sp>
        <p:nvSpPr>
          <p:cNvPr id="14" name="Text Placeholder 13"/>
          <p:cNvSpPr>
            <a:spLocks noGrp="1"/>
          </p:cNvSpPr>
          <p:nvPr>
            <p:ph type="body" sz="quarter" idx="15"/>
          </p:nvPr>
        </p:nvSpPr>
        <p:spPr>
          <a:xfrm>
            <a:off x="628650" y="3733015"/>
            <a:ext cx="7886700" cy="497168"/>
          </a:xfrm>
        </p:spPr>
        <p:txBody>
          <a:bodyPr>
            <a:normAutofit/>
          </a:bodyPr>
          <a:lstStyle>
            <a:lvl1pPr marL="0" indent="0">
              <a:buNone/>
              <a:defRPr sz="1500" b="1" i="1">
                <a:solidFill>
                  <a:srgbClr val="0066A1"/>
                </a:solidFill>
              </a:defRPr>
            </a:lvl1pPr>
            <a:lvl2pPr>
              <a:defRPr sz="1350"/>
            </a:lvl2pPr>
            <a:lvl3pPr>
              <a:defRPr sz="1350"/>
            </a:lvl3pPr>
            <a:lvl4pPr>
              <a:defRPr sz="1350"/>
            </a:lvl4pPr>
            <a:lvl5pPr>
              <a:defRPr sz="1350"/>
            </a:lvl5pPr>
          </a:lstStyle>
          <a:p>
            <a:pPr lvl="0"/>
            <a:r>
              <a:rPr lang="en-US"/>
              <a:t>Click to edit Master text styles</a:t>
            </a:r>
          </a:p>
        </p:txBody>
      </p:sp>
      <p:sp>
        <p:nvSpPr>
          <p:cNvPr id="11" name="Text Placeholder 3"/>
          <p:cNvSpPr>
            <a:spLocks noGrp="1"/>
          </p:cNvSpPr>
          <p:nvPr>
            <p:ph type="body" sz="quarter" idx="17"/>
          </p:nvPr>
        </p:nvSpPr>
        <p:spPr>
          <a:xfrm>
            <a:off x="628650" y="829647"/>
            <a:ext cx="7886700" cy="288994"/>
          </a:xfrm>
        </p:spPr>
        <p:txBody>
          <a:bodyPr>
            <a:normAutofit/>
          </a:bodyPr>
          <a:lstStyle>
            <a:lvl1pPr marL="0" indent="0">
              <a:buNone/>
              <a:defRPr sz="1800" b="1" i="1">
                <a:solidFill>
                  <a:schemeClr val="tx1">
                    <a:lumMod val="50000"/>
                    <a:lumOff val="50000"/>
                  </a:schemeClr>
                </a:solidFill>
              </a:defRPr>
            </a:lvl1pPr>
          </a:lstStyle>
          <a:p>
            <a:pPr lvl="0"/>
            <a:r>
              <a:rPr lang="en-US"/>
              <a:t>Click to edit Master text styles</a:t>
            </a:r>
          </a:p>
        </p:txBody>
      </p:sp>
    </p:spTree>
    <p:extLst>
      <p:ext uri="{BB962C8B-B14F-4D97-AF65-F5344CB8AC3E}">
        <p14:creationId xmlns:p14="http://schemas.microsoft.com/office/powerpoint/2010/main" val="14500115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Bullets, Content">
    <p:spTree>
      <p:nvGrpSpPr>
        <p:cNvPr id="1" name=""/>
        <p:cNvGrpSpPr/>
        <p:nvPr/>
      </p:nvGrpSpPr>
      <p:grpSpPr>
        <a:xfrm>
          <a:off x="0" y="0"/>
          <a:ext cx="0" cy="0"/>
          <a:chOff x="0" y="0"/>
          <a:chExt cx="0" cy="0"/>
        </a:xfrm>
      </p:grpSpPr>
      <p:sp>
        <p:nvSpPr>
          <p:cNvPr id="10" name="Title 1"/>
          <p:cNvSpPr>
            <a:spLocks noGrp="1"/>
          </p:cNvSpPr>
          <p:nvPr>
            <p:ph type="title"/>
          </p:nvPr>
        </p:nvSpPr>
        <p:spPr>
          <a:xfrm>
            <a:off x="628650" y="417136"/>
            <a:ext cx="7886700" cy="415002"/>
          </a:xfrm>
        </p:spPr>
        <p:txBody>
          <a:bodyPr/>
          <a:lstStyle/>
          <a:p>
            <a:r>
              <a:rPr lang="en-US"/>
              <a:t>Click to edit Master title style</a:t>
            </a:r>
          </a:p>
        </p:txBody>
      </p:sp>
      <p:sp>
        <p:nvSpPr>
          <p:cNvPr id="13" name="Text Placeholder 13"/>
          <p:cNvSpPr>
            <a:spLocks noGrp="1"/>
          </p:cNvSpPr>
          <p:nvPr>
            <p:ph type="body" sz="quarter" idx="13"/>
          </p:nvPr>
        </p:nvSpPr>
        <p:spPr>
          <a:xfrm>
            <a:off x="628650" y="2731625"/>
            <a:ext cx="3886200" cy="1481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p:cNvSpPr>
            <a:spLocks noGrp="1"/>
          </p:cNvSpPr>
          <p:nvPr>
            <p:ph type="body" sz="quarter" idx="14"/>
          </p:nvPr>
        </p:nvSpPr>
        <p:spPr>
          <a:xfrm>
            <a:off x="628650" y="1369219"/>
            <a:ext cx="7886700" cy="1269809"/>
          </a:xfrm>
        </p:spPr>
        <p:txBody>
          <a:bodyPr numCol="2" spcCol="274320">
            <a:normAutofit/>
          </a:bodyPr>
          <a:lstStyle>
            <a:lvl1pPr marL="0" indent="0">
              <a:buNone/>
              <a:defRPr sz="1500"/>
            </a:lvl1pPr>
            <a:lvl2pPr>
              <a:defRPr sz="1350"/>
            </a:lvl2pPr>
            <a:lvl3pPr>
              <a:defRPr sz="1350"/>
            </a:lvl3pPr>
            <a:lvl4pPr>
              <a:defRPr sz="1350"/>
            </a:lvl4pPr>
            <a:lvl5pPr>
              <a:defRPr sz="1350"/>
            </a:lvl5pPr>
          </a:lstStyle>
          <a:p>
            <a:pPr lvl="0"/>
            <a:r>
              <a:rPr lang="en-US"/>
              <a:t>Click to edit Master text styles</a:t>
            </a:r>
          </a:p>
        </p:txBody>
      </p:sp>
      <p:sp>
        <p:nvSpPr>
          <p:cNvPr id="3" name="Picture Placeholder 2"/>
          <p:cNvSpPr>
            <a:spLocks noGrp="1"/>
          </p:cNvSpPr>
          <p:nvPr>
            <p:ph type="pic" sz="quarter" idx="15"/>
          </p:nvPr>
        </p:nvSpPr>
        <p:spPr>
          <a:xfrm>
            <a:off x="4629150" y="2731625"/>
            <a:ext cx="3886200" cy="1481998"/>
          </a:xfrm>
        </p:spPr>
        <p:txBody>
          <a:bodyPr rtlCol="0">
            <a:normAutofit/>
          </a:bodyPr>
          <a:lstStyle>
            <a:lvl1pPr marL="0" indent="0">
              <a:buNone/>
              <a:defRPr sz="900" i="1" baseline="0"/>
            </a:lvl1pPr>
          </a:lstStyle>
          <a:p>
            <a:pPr lvl="0"/>
            <a:r>
              <a:rPr lang="en-US" noProof="0"/>
              <a:t>Drag picture to placeholder or click icon to add</a:t>
            </a:r>
          </a:p>
        </p:txBody>
      </p:sp>
      <p:sp>
        <p:nvSpPr>
          <p:cNvPr id="11" name="Text Placeholder 3"/>
          <p:cNvSpPr>
            <a:spLocks noGrp="1"/>
          </p:cNvSpPr>
          <p:nvPr>
            <p:ph type="body" sz="quarter" idx="17"/>
          </p:nvPr>
        </p:nvSpPr>
        <p:spPr>
          <a:xfrm>
            <a:off x="628650" y="829647"/>
            <a:ext cx="7886700" cy="288994"/>
          </a:xfrm>
        </p:spPr>
        <p:txBody>
          <a:bodyPr>
            <a:normAutofit/>
          </a:bodyPr>
          <a:lstStyle>
            <a:lvl1pPr marL="0" indent="0">
              <a:buNone/>
              <a:defRPr sz="1800" b="1" i="1">
                <a:solidFill>
                  <a:schemeClr val="tx1">
                    <a:lumMod val="50000"/>
                    <a:lumOff val="50000"/>
                  </a:schemeClr>
                </a:solidFill>
              </a:defRPr>
            </a:lvl1pPr>
          </a:lstStyle>
          <a:p>
            <a:pPr lvl="0"/>
            <a:r>
              <a:rPr lang="en-US"/>
              <a:t>Click to edit Master text styles</a:t>
            </a:r>
          </a:p>
        </p:txBody>
      </p:sp>
    </p:spTree>
    <p:extLst>
      <p:ext uri="{BB962C8B-B14F-4D97-AF65-F5344CB8AC3E}">
        <p14:creationId xmlns:p14="http://schemas.microsoft.com/office/powerpoint/2010/main" val="699156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Opt 1 Editable">
    <p:spTree>
      <p:nvGrpSpPr>
        <p:cNvPr id="1" name=""/>
        <p:cNvGrpSpPr/>
        <p:nvPr/>
      </p:nvGrpSpPr>
      <p:grpSpPr>
        <a:xfrm>
          <a:off x="0" y="0"/>
          <a:ext cx="0" cy="0"/>
          <a:chOff x="0" y="0"/>
          <a:chExt cx="0" cy="0"/>
        </a:xfrm>
      </p:grpSpPr>
      <p:pic>
        <p:nvPicPr>
          <p:cNvPr id="9"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3" y="0"/>
            <a:ext cx="916781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t="-12627" r="1408" b="14036"/>
          <a:stretch/>
        </p:blipFill>
        <p:spPr>
          <a:xfrm>
            <a:off x="0" y="3841750"/>
            <a:ext cx="9144000" cy="1301750"/>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15943" y="4482289"/>
            <a:ext cx="1298366" cy="660440"/>
          </a:xfrm>
          <a:prstGeom prst="rect">
            <a:avLst/>
          </a:prstGeom>
        </p:spPr>
      </p:pic>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t="-12627" r="1408" b="48293"/>
          <a:stretch/>
        </p:blipFill>
        <p:spPr>
          <a:xfrm rot="10800000">
            <a:off x="0" y="-7994"/>
            <a:ext cx="9144000" cy="849425"/>
          </a:xfrm>
          <a:prstGeom prst="rect">
            <a:avLst/>
          </a:prstGeom>
        </p:spPr>
      </p:pic>
      <p:sp>
        <p:nvSpPr>
          <p:cNvPr id="13" name="Slide Number Placeholder 9"/>
          <p:cNvSpPr>
            <a:spLocks noGrp="1"/>
          </p:cNvSpPr>
          <p:nvPr>
            <p:ph type="sldNum" sz="quarter" idx="18"/>
          </p:nvPr>
        </p:nvSpPr>
        <p:spPr>
          <a:xfrm>
            <a:off x="385764" y="4654154"/>
            <a:ext cx="485775" cy="273844"/>
          </a:xfrm>
          <a:prstGeom prst="rect">
            <a:avLst/>
          </a:prstGeom>
        </p:spPr>
        <p:txBody>
          <a:bodyPr/>
          <a:lstStyle>
            <a:lvl1pPr>
              <a:defRPr/>
            </a:lvl1pPr>
          </a:lstStyle>
          <a:p>
            <a:pPr>
              <a:defRPr/>
            </a:pPr>
            <a:fld id="{6CAF6230-9B3A-E94A-9D7B-355E467F6DE5}" type="slidenum">
              <a:rPr lang="en-US"/>
              <a:pPr>
                <a:defRPr/>
              </a:pPr>
              <a:t>‹#›</a:t>
            </a:fld>
            <a:endParaRPr lang="en-US"/>
          </a:p>
        </p:txBody>
      </p:sp>
      <p:sp>
        <p:nvSpPr>
          <p:cNvPr id="17" name="Picture Placeholder 49"/>
          <p:cNvSpPr>
            <a:spLocks noGrp="1"/>
          </p:cNvSpPr>
          <p:nvPr>
            <p:ph type="pic" sz="quarter" idx="13" hasCustomPrompt="1"/>
          </p:nvPr>
        </p:nvSpPr>
        <p:spPr>
          <a:xfrm>
            <a:off x="0" y="652552"/>
            <a:ext cx="1828800" cy="1828800"/>
          </a:xfrm>
          <a:blipFill>
            <a:blip r:embed="rId5"/>
            <a:stretch>
              <a:fillRect/>
            </a:stretch>
          </a:blipFill>
        </p:spPr>
        <p:txBody>
          <a:bodyPr anchor="ctr">
            <a:normAutofit/>
          </a:bodyPr>
          <a:lstStyle>
            <a:lvl1pPr marL="0" indent="0" algn="ctr">
              <a:buNone/>
              <a:defRPr sz="2800" baseline="0">
                <a:ln w="3175">
                  <a:noFill/>
                </a:ln>
                <a:solidFill>
                  <a:schemeClr val="bg1"/>
                </a:solidFill>
                <a:effectLst>
                  <a:outerShdw blurRad="38100" dist="38100" dir="2700000" algn="tl">
                    <a:srgbClr val="000000">
                      <a:alpha val="43137"/>
                    </a:srgbClr>
                  </a:outerShdw>
                </a:effectLst>
              </a:defRPr>
            </a:lvl1pPr>
          </a:lstStyle>
          <a:p>
            <a:r>
              <a:rPr lang="en-US"/>
              <a:t>INSERT</a:t>
            </a:r>
            <a:br>
              <a:rPr lang="en-US"/>
            </a:br>
            <a:r>
              <a:rPr lang="en-US"/>
              <a:t> IMAGE </a:t>
            </a:r>
          </a:p>
        </p:txBody>
      </p:sp>
      <p:sp>
        <p:nvSpPr>
          <p:cNvPr id="18" name="Picture Placeholder 49"/>
          <p:cNvSpPr>
            <a:spLocks noGrp="1"/>
          </p:cNvSpPr>
          <p:nvPr>
            <p:ph type="pic" sz="quarter" idx="14" hasCustomPrompt="1"/>
          </p:nvPr>
        </p:nvSpPr>
        <p:spPr>
          <a:xfrm>
            <a:off x="1828800" y="652552"/>
            <a:ext cx="1828800" cy="1828800"/>
          </a:xfrm>
          <a:blipFill>
            <a:blip r:embed="rId6"/>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a:t> INSERT</a:t>
            </a:r>
            <a:br>
              <a:rPr lang="en-US"/>
            </a:br>
            <a:r>
              <a:rPr lang="en-US"/>
              <a:t> IMAGE </a:t>
            </a:r>
          </a:p>
        </p:txBody>
      </p:sp>
      <p:sp>
        <p:nvSpPr>
          <p:cNvPr id="19" name="Picture Placeholder 49"/>
          <p:cNvSpPr>
            <a:spLocks noGrp="1"/>
          </p:cNvSpPr>
          <p:nvPr>
            <p:ph type="pic" sz="quarter" idx="15" hasCustomPrompt="1"/>
          </p:nvPr>
        </p:nvSpPr>
        <p:spPr>
          <a:xfrm>
            <a:off x="3657600" y="652552"/>
            <a:ext cx="1828800" cy="1828800"/>
          </a:xfrm>
          <a:blipFill>
            <a:blip r:embed="rId7"/>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a:t> INSERT</a:t>
            </a:r>
            <a:br>
              <a:rPr lang="en-US"/>
            </a:br>
            <a:r>
              <a:rPr lang="en-US"/>
              <a:t> IMAGE  </a:t>
            </a:r>
          </a:p>
        </p:txBody>
      </p:sp>
      <p:sp>
        <p:nvSpPr>
          <p:cNvPr id="20" name="Picture Placeholder 49"/>
          <p:cNvSpPr>
            <a:spLocks noGrp="1"/>
          </p:cNvSpPr>
          <p:nvPr>
            <p:ph type="pic" sz="quarter" idx="16" hasCustomPrompt="1"/>
          </p:nvPr>
        </p:nvSpPr>
        <p:spPr>
          <a:xfrm>
            <a:off x="5486400" y="652552"/>
            <a:ext cx="1828800" cy="1828800"/>
          </a:xfrm>
          <a:blipFill>
            <a:blip r:embed="rId8"/>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a:t>  INSERT</a:t>
            </a:r>
            <a:br>
              <a:rPr lang="en-US"/>
            </a:br>
            <a:r>
              <a:rPr lang="en-US"/>
              <a:t> IMAGE </a:t>
            </a:r>
          </a:p>
        </p:txBody>
      </p:sp>
      <p:sp>
        <p:nvSpPr>
          <p:cNvPr id="21" name="Picture Placeholder 49"/>
          <p:cNvSpPr>
            <a:spLocks noGrp="1"/>
          </p:cNvSpPr>
          <p:nvPr>
            <p:ph type="pic" sz="quarter" idx="17" hasCustomPrompt="1"/>
          </p:nvPr>
        </p:nvSpPr>
        <p:spPr>
          <a:xfrm>
            <a:off x="7315200" y="652552"/>
            <a:ext cx="1828800" cy="1828800"/>
          </a:xfrm>
          <a:blipFill>
            <a:blip r:embed="rId9"/>
            <a:stretch>
              <a:fillRect/>
            </a:stretch>
          </a:blipFill>
        </p:spPr>
        <p:txBody>
          <a:bodyPr anchor="ctr">
            <a:normAutofit/>
          </a:bodyPr>
          <a:lstStyle>
            <a:lvl1pPr marL="0" indent="0" algn="ctr">
              <a:buNone/>
              <a:defRPr sz="2800" baseline="0">
                <a:ln w="3175">
                  <a:noFill/>
                </a:ln>
                <a:solidFill>
                  <a:schemeClr val="bg1"/>
                </a:solidFill>
                <a:effectLst>
                  <a:outerShdw blurRad="38100" dist="38100" dir="2700000" algn="tl">
                    <a:srgbClr val="000000">
                      <a:alpha val="43137"/>
                    </a:srgbClr>
                  </a:outerShdw>
                </a:effectLst>
              </a:defRPr>
            </a:lvl1pPr>
          </a:lstStyle>
          <a:p>
            <a:r>
              <a:rPr lang="en-US"/>
              <a:t> INSERT</a:t>
            </a:r>
            <a:br>
              <a:rPr lang="en-US"/>
            </a:br>
            <a:r>
              <a:rPr lang="en-US"/>
              <a:t> IMAGE</a:t>
            </a:r>
          </a:p>
        </p:txBody>
      </p:sp>
      <p:sp>
        <p:nvSpPr>
          <p:cNvPr id="22" name="Title 1"/>
          <p:cNvSpPr>
            <a:spLocks noGrp="1"/>
          </p:cNvSpPr>
          <p:nvPr>
            <p:ph type="ctrTitle"/>
          </p:nvPr>
        </p:nvSpPr>
        <p:spPr>
          <a:xfrm>
            <a:off x="685800" y="3190879"/>
            <a:ext cx="7772400" cy="522983"/>
          </a:xfrm>
        </p:spPr>
        <p:txBody>
          <a:bodyPr>
            <a:normAutofit/>
          </a:bodyPr>
          <a:lstStyle>
            <a:lvl1pPr algn="l">
              <a:defRPr sz="3300" i="0">
                <a:solidFill>
                  <a:srgbClr val="0066A1"/>
                </a:solidFill>
              </a:defRPr>
            </a:lvl1pPr>
          </a:lstStyle>
          <a:p>
            <a:r>
              <a:rPr lang="en-US"/>
              <a:t>Click to edit Master title style</a:t>
            </a:r>
          </a:p>
        </p:txBody>
      </p:sp>
      <p:sp>
        <p:nvSpPr>
          <p:cNvPr id="23" name="Subtitle 2"/>
          <p:cNvSpPr>
            <a:spLocks noGrp="1"/>
          </p:cNvSpPr>
          <p:nvPr>
            <p:ph type="subTitle" idx="1"/>
          </p:nvPr>
        </p:nvSpPr>
        <p:spPr>
          <a:xfrm>
            <a:off x="685800" y="3782919"/>
            <a:ext cx="7772400" cy="483868"/>
          </a:xfrm>
        </p:spPr>
        <p:txBody>
          <a:bodyPr>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25" name="Picture 24" descr="A close up of a logo&#10;&#10;Description generated with very high confidence">
            <a:extLst>
              <a:ext uri="{FF2B5EF4-FFF2-40B4-BE49-F238E27FC236}">
                <a16:creationId xmlns:a16="http://schemas.microsoft.com/office/drawing/2014/main" id="{7C53E61A-D9FB-4DCB-956F-485CCC4BC985}"/>
              </a:ext>
            </a:extLst>
          </p:cNvPr>
          <p:cNvPicPr>
            <a:picLocks noChangeAspect="1"/>
          </p:cNvPicPr>
          <p:nvPr userDrawn="1"/>
        </p:nvPicPr>
        <p:blipFill>
          <a:blip r:embed="rId10"/>
          <a:stretch>
            <a:fillRect/>
          </a:stretch>
        </p:blipFill>
        <p:spPr>
          <a:xfrm>
            <a:off x="6365064" y="4592303"/>
            <a:ext cx="1459900" cy="482586"/>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sp>
        <p:nvSpPr>
          <p:cNvPr id="10" name="Title 1"/>
          <p:cNvSpPr>
            <a:spLocks noGrp="1"/>
          </p:cNvSpPr>
          <p:nvPr>
            <p:ph type="title"/>
          </p:nvPr>
        </p:nvSpPr>
        <p:spPr>
          <a:xfrm>
            <a:off x="628650" y="417136"/>
            <a:ext cx="7886700" cy="415002"/>
          </a:xfrm>
        </p:spPr>
        <p:txBody>
          <a:bodyPr/>
          <a:lstStyle/>
          <a:p>
            <a:r>
              <a:rPr lang="en-US"/>
              <a:t>Click to edit Master title style</a:t>
            </a:r>
          </a:p>
        </p:txBody>
      </p:sp>
      <p:sp>
        <p:nvSpPr>
          <p:cNvPr id="13" name="Text Placeholder 13"/>
          <p:cNvSpPr>
            <a:spLocks noGrp="1"/>
          </p:cNvSpPr>
          <p:nvPr>
            <p:ph type="body" sz="quarter" idx="13"/>
          </p:nvPr>
        </p:nvSpPr>
        <p:spPr>
          <a:xfrm>
            <a:off x="628650" y="1369218"/>
            <a:ext cx="4970872" cy="21658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p:cNvSpPr>
            <a:spLocks noGrp="1"/>
          </p:cNvSpPr>
          <p:nvPr>
            <p:ph type="body" sz="quarter" idx="14"/>
          </p:nvPr>
        </p:nvSpPr>
        <p:spPr>
          <a:xfrm>
            <a:off x="628650" y="3535051"/>
            <a:ext cx="4970872" cy="678571"/>
          </a:xfrm>
        </p:spPr>
        <p:txBody>
          <a:bodyPr>
            <a:normAutofit/>
          </a:bodyPr>
          <a:lstStyle>
            <a:lvl1pPr marL="0" indent="0">
              <a:buNone/>
              <a:defRPr sz="1500" b="1">
                <a:solidFill>
                  <a:srgbClr val="0066A1"/>
                </a:solidFill>
              </a:defRPr>
            </a:lvl1pPr>
            <a:lvl2pPr>
              <a:defRPr sz="1350"/>
            </a:lvl2pPr>
            <a:lvl3pPr>
              <a:defRPr sz="1350"/>
            </a:lvl3pPr>
            <a:lvl4pPr>
              <a:defRPr sz="1350"/>
            </a:lvl4pPr>
            <a:lvl5pPr>
              <a:defRPr sz="1350"/>
            </a:lvl5pPr>
          </a:lstStyle>
          <a:p>
            <a:pPr lvl="0"/>
            <a:r>
              <a:rPr lang="en-US"/>
              <a:t>Click to edit Master text styles</a:t>
            </a:r>
          </a:p>
        </p:txBody>
      </p:sp>
      <p:sp>
        <p:nvSpPr>
          <p:cNvPr id="3" name="Picture Placeholder 2"/>
          <p:cNvSpPr>
            <a:spLocks noGrp="1"/>
          </p:cNvSpPr>
          <p:nvPr>
            <p:ph type="pic" sz="quarter" idx="15"/>
          </p:nvPr>
        </p:nvSpPr>
        <p:spPr>
          <a:xfrm>
            <a:off x="5712643" y="1369219"/>
            <a:ext cx="2802707" cy="2844404"/>
          </a:xfrm>
        </p:spPr>
        <p:txBody>
          <a:bodyPr rtlCol="0">
            <a:normAutofit/>
          </a:bodyPr>
          <a:lstStyle>
            <a:lvl1pPr marL="0" indent="0">
              <a:buNone/>
              <a:defRPr sz="900" i="1" baseline="0"/>
            </a:lvl1pPr>
          </a:lstStyle>
          <a:p>
            <a:pPr lvl="0"/>
            <a:r>
              <a:rPr lang="en-US" noProof="0"/>
              <a:t>Drag picture to placeholder or click icon to add</a:t>
            </a:r>
          </a:p>
        </p:txBody>
      </p:sp>
      <p:sp>
        <p:nvSpPr>
          <p:cNvPr id="9" name="Text Placeholder 3"/>
          <p:cNvSpPr>
            <a:spLocks noGrp="1"/>
          </p:cNvSpPr>
          <p:nvPr>
            <p:ph type="body" sz="quarter" idx="17"/>
          </p:nvPr>
        </p:nvSpPr>
        <p:spPr>
          <a:xfrm>
            <a:off x="628650" y="829647"/>
            <a:ext cx="7886700" cy="288994"/>
          </a:xfrm>
        </p:spPr>
        <p:txBody>
          <a:bodyPr>
            <a:normAutofit/>
          </a:bodyPr>
          <a:lstStyle>
            <a:lvl1pPr marL="0" indent="0">
              <a:buNone/>
              <a:defRPr sz="1800" b="1" i="1">
                <a:solidFill>
                  <a:schemeClr val="tx1">
                    <a:lumMod val="50000"/>
                    <a:lumOff val="50000"/>
                  </a:schemeClr>
                </a:solidFill>
              </a:defRPr>
            </a:lvl1pPr>
          </a:lstStyle>
          <a:p>
            <a:pPr lvl="0"/>
            <a:r>
              <a:rPr lang="en-US"/>
              <a:t>Click to edit Master text styles</a:t>
            </a:r>
          </a:p>
        </p:txBody>
      </p:sp>
    </p:spTree>
    <p:extLst>
      <p:ext uri="{BB962C8B-B14F-4D97-AF65-F5344CB8AC3E}">
        <p14:creationId xmlns:p14="http://schemas.microsoft.com/office/powerpoint/2010/main" val="18464813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6058" y="1687114"/>
            <a:ext cx="3658792" cy="2656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1" y="1687114"/>
            <a:ext cx="3656408" cy="2656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FA7AC5-6045-4418-8E60-F48788734473}" type="datetimeFigureOut">
              <a:rPr lang="en-US" smtClean="0"/>
              <a:t>10/7/2018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424275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Slide Opt 1 Tagline">
    <p:spTree>
      <p:nvGrpSpPr>
        <p:cNvPr id="1" name=""/>
        <p:cNvGrpSpPr/>
        <p:nvPr/>
      </p:nvGrpSpPr>
      <p:grpSpPr>
        <a:xfrm>
          <a:off x="0" y="0"/>
          <a:ext cx="0" cy="0"/>
          <a:chOff x="0" y="0"/>
          <a:chExt cx="0" cy="0"/>
        </a:xfrm>
      </p:grpSpPr>
      <p:pic>
        <p:nvPicPr>
          <p:cNvPr id="4" name="Picture 7"/>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813" y="0"/>
            <a:ext cx="916781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userDrawn="1"/>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t="-12627" r="1408" b="14036"/>
          <a:stretch/>
        </p:blipFill>
        <p:spPr>
          <a:xfrm>
            <a:off x="-23813" y="3838360"/>
            <a:ext cx="9167813" cy="1305140"/>
          </a:xfrm>
          <a:prstGeom prst="rect">
            <a:avLst/>
          </a:prstGeom>
        </p:spPr>
      </p:pic>
      <p:pic>
        <p:nvPicPr>
          <p:cNvPr id="16" name="Picture 15"/>
          <p:cNvPicPr>
            <a:picLocks noChangeAspect="1"/>
          </p:cNvPicPr>
          <p:nvPr userDrawn="1"/>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t="-12627" r="1408" b="48293"/>
          <a:stretch/>
        </p:blipFill>
        <p:spPr>
          <a:xfrm rot="10800000">
            <a:off x="-23813" y="-7995"/>
            <a:ext cx="9167813" cy="851637"/>
          </a:xfrm>
          <a:prstGeom prst="rect">
            <a:avLst/>
          </a:prstGeom>
        </p:spPr>
      </p:pic>
      <p:sp>
        <p:nvSpPr>
          <p:cNvPr id="2" name="Title 1"/>
          <p:cNvSpPr>
            <a:spLocks noGrp="1"/>
          </p:cNvSpPr>
          <p:nvPr>
            <p:ph type="ctrTitle"/>
          </p:nvPr>
        </p:nvSpPr>
        <p:spPr>
          <a:xfrm>
            <a:off x="685800" y="3190879"/>
            <a:ext cx="7772400" cy="522983"/>
          </a:xfrm>
        </p:spPr>
        <p:txBody>
          <a:bodyPr>
            <a:normAutofit/>
          </a:bodyPr>
          <a:lstStyle>
            <a:lvl1pPr algn="l">
              <a:defRPr sz="3300" b="0" i="0">
                <a:solidFill>
                  <a:srgbClr val="0066A1"/>
                </a:solidFill>
                <a:latin typeface="Roboto Black" panose="02000000000000000000" pitchFamily="2" charset="0"/>
                <a:ea typeface="Roboto Black"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685800" y="3782919"/>
            <a:ext cx="7772400" cy="483868"/>
          </a:xfrm>
        </p:spPr>
        <p:txBody>
          <a:bodyPr>
            <a:normAutofit/>
          </a:bodyPr>
          <a:lstStyle>
            <a:lvl1pPr marL="0" indent="0" algn="l">
              <a:buNone/>
              <a:defRPr sz="2100" b="1" i="1">
                <a:solidFill>
                  <a:schemeClr val="tx1">
                    <a:lumMod val="50000"/>
                    <a:lumOff val="50000"/>
                  </a:schemeClr>
                </a:solidFill>
                <a:latin typeface="Roboto" panose="02000000000000000000" pitchFamily="2" charset="0"/>
                <a:ea typeface="Roboto" panose="02000000000000000000" pitchFamily="2"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813" y="619632"/>
            <a:ext cx="1456944" cy="2414016"/>
          </a:xfrm>
          <a:prstGeom prst="rect">
            <a:avLst/>
          </a:prstGeom>
        </p:spPr>
      </p:pic>
      <p:pic>
        <p:nvPicPr>
          <p:cNvPr id="18" name="Picture 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69066" y="619632"/>
            <a:ext cx="1944624" cy="2414016"/>
          </a:xfrm>
          <a:prstGeom prst="rect">
            <a:avLst/>
          </a:prstGeom>
        </p:spPr>
      </p:pic>
      <p:pic>
        <p:nvPicPr>
          <p:cNvPr id="19" name="Picture 1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412131" y="619632"/>
            <a:ext cx="2365248" cy="2414016"/>
          </a:xfrm>
          <a:prstGeom prst="rect">
            <a:avLst/>
          </a:prstGeom>
        </p:spPr>
      </p:pic>
      <p:pic>
        <p:nvPicPr>
          <p:cNvPr id="20" name="Picture 1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766746" y="619632"/>
            <a:ext cx="1956816" cy="2414016"/>
          </a:xfrm>
          <a:prstGeom prst="rect">
            <a:avLst/>
          </a:prstGeom>
        </p:spPr>
      </p:pic>
      <p:pic>
        <p:nvPicPr>
          <p:cNvPr id="21" name="Picture 20"/>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721916" y="619632"/>
            <a:ext cx="1499616" cy="2414016"/>
          </a:xfrm>
          <a:prstGeom prst="rect">
            <a:avLst/>
          </a:prstGeom>
        </p:spPr>
      </p:pic>
      <p:pic>
        <p:nvPicPr>
          <p:cNvPr id="23" name="Picture 22"/>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058677" y="4577542"/>
            <a:ext cx="851610" cy="479278"/>
          </a:xfrm>
          <a:prstGeom prst="rect">
            <a:avLst/>
          </a:prstGeom>
        </p:spPr>
      </p:pic>
      <p:grpSp>
        <p:nvGrpSpPr>
          <p:cNvPr id="28" name="Group 27">
            <a:extLst>
              <a:ext uri="{FF2B5EF4-FFF2-40B4-BE49-F238E27FC236}">
                <a16:creationId xmlns:a16="http://schemas.microsoft.com/office/drawing/2014/main" id="{9C09763C-683A-451C-9504-C5D5B9AE3B92}"/>
              </a:ext>
            </a:extLst>
          </p:cNvPr>
          <p:cNvGrpSpPr/>
          <p:nvPr userDrawn="1"/>
        </p:nvGrpSpPr>
        <p:grpSpPr>
          <a:xfrm>
            <a:off x="278269" y="4562179"/>
            <a:ext cx="6023798" cy="581321"/>
            <a:chOff x="278269" y="4562179"/>
            <a:chExt cx="6023798" cy="581321"/>
          </a:xfrm>
        </p:grpSpPr>
        <p:sp>
          <p:nvSpPr>
            <p:cNvPr id="29" name="Rectangle 28">
              <a:extLst>
                <a:ext uri="{FF2B5EF4-FFF2-40B4-BE49-F238E27FC236}">
                  <a16:creationId xmlns:a16="http://schemas.microsoft.com/office/drawing/2014/main" id="{B07F378F-93E7-4981-B27B-F4EE6E453122}"/>
                </a:ext>
              </a:extLst>
            </p:cNvPr>
            <p:cNvSpPr/>
            <p:nvPr userDrawn="1"/>
          </p:nvSpPr>
          <p:spPr>
            <a:xfrm>
              <a:off x="1595044" y="4565196"/>
              <a:ext cx="4520790" cy="48258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0" name="TextBox 29">
              <a:extLst>
                <a:ext uri="{FF2B5EF4-FFF2-40B4-BE49-F238E27FC236}">
                  <a16:creationId xmlns:a16="http://schemas.microsoft.com/office/drawing/2014/main" id="{3E3DCF4D-9FA7-4325-BA6B-6E80061BE48C}"/>
                </a:ext>
              </a:extLst>
            </p:cNvPr>
            <p:cNvSpPr txBox="1"/>
            <p:nvPr userDrawn="1"/>
          </p:nvSpPr>
          <p:spPr>
            <a:xfrm>
              <a:off x="1919836" y="4604925"/>
              <a:ext cx="4336364" cy="400110"/>
            </a:xfrm>
            <a:prstGeom prst="rect">
              <a:avLst/>
            </a:prstGeom>
            <a:noFill/>
          </p:spPr>
          <p:txBody>
            <a:bodyPr wrap="square" rtlCol="0">
              <a:spAutoFit/>
            </a:bodyPr>
            <a:lstStyle/>
            <a:p>
              <a:r>
                <a:rPr lang="en-GB" sz="2000" b="0">
                  <a:solidFill>
                    <a:schemeClr val="bg1"/>
                  </a:solidFill>
                  <a:latin typeface="Roboto Black" panose="02000000000000000000" pitchFamily="2" charset="0"/>
                  <a:ea typeface="Roboto Black" panose="02000000000000000000" pitchFamily="2" charset="0"/>
                </a:rPr>
                <a:t>Engineering Part IV Project 2018</a:t>
              </a:r>
              <a:endParaRPr lang="en-NZ" sz="2000" b="0">
                <a:solidFill>
                  <a:schemeClr val="bg1"/>
                </a:solidFill>
                <a:latin typeface="Roboto Black" panose="02000000000000000000" pitchFamily="2" charset="0"/>
                <a:ea typeface="Roboto Black" panose="02000000000000000000" pitchFamily="2" charset="0"/>
              </a:endParaRPr>
            </a:p>
          </p:txBody>
        </p:sp>
        <p:pic>
          <p:nvPicPr>
            <p:cNvPr id="31" name="Picture 30" descr="A close up of a sign&#10;&#10;Description generated with very high confidence">
              <a:extLst>
                <a:ext uri="{FF2B5EF4-FFF2-40B4-BE49-F238E27FC236}">
                  <a16:creationId xmlns:a16="http://schemas.microsoft.com/office/drawing/2014/main" id="{C79CAD3F-528E-4C4F-A2F0-B4766AF16A92}"/>
                </a:ext>
              </a:extLst>
            </p:cNvPr>
            <p:cNvPicPr>
              <a:picLocks noChangeAspect="1"/>
            </p:cNvPicPr>
            <p:nvPr userDrawn="1"/>
          </p:nvPicPr>
          <p:blipFill>
            <a:blip r:embed="rId10"/>
            <a:stretch>
              <a:fillRect/>
            </a:stretch>
          </p:blipFill>
          <p:spPr>
            <a:xfrm>
              <a:off x="278269" y="4562179"/>
              <a:ext cx="1469028" cy="485603"/>
            </a:xfrm>
            <a:prstGeom prst="rect">
              <a:avLst/>
            </a:prstGeom>
          </p:spPr>
        </p:pic>
        <p:sp>
          <p:nvSpPr>
            <p:cNvPr id="32" name="Isosceles Triangle 31">
              <a:extLst>
                <a:ext uri="{FF2B5EF4-FFF2-40B4-BE49-F238E27FC236}">
                  <a16:creationId xmlns:a16="http://schemas.microsoft.com/office/drawing/2014/main" id="{0A23DC8E-B7BD-4931-AE00-DDDC1E02B643}"/>
                </a:ext>
              </a:extLst>
            </p:cNvPr>
            <p:cNvSpPr/>
            <p:nvPr userDrawn="1"/>
          </p:nvSpPr>
          <p:spPr>
            <a:xfrm>
              <a:off x="5951547" y="4961184"/>
              <a:ext cx="350520" cy="182316"/>
            </a:xfrm>
            <a:prstGeom prst="triangle">
              <a:avLst/>
            </a:prstGeom>
            <a:solidFill>
              <a:srgbClr val="333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spTree>
    <p:extLst>
      <p:ext uri="{BB962C8B-B14F-4D97-AF65-F5344CB8AC3E}">
        <p14:creationId xmlns:p14="http://schemas.microsoft.com/office/powerpoint/2010/main" val="525917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Opt 1 Editable Tagline">
    <p:spTree>
      <p:nvGrpSpPr>
        <p:cNvPr id="1" name=""/>
        <p:cNvGrpSpPr/>
        <p:nvPr/>
      </p:nvGrpSpPr>
      <p:grpSpPr>
        <a:xfrm>
          <a:off x="0" y="0"/>
          <a:ext cx="0" cy="0"/>
          <a:chOff x="0" y="0"/>
          <a:chExt cx="0" cy="0"/>
        </a:xfrm>
      </p:grpSpPr>
      <p:pic>
        <p:nvPicPr>
          <p:cNvPr id="9"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3" y="0"/>
            <a:ext cx="916781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t="-12627" r="1408" b="14036"/>
          <a:stretch/>
        </p:blipFill>
        <p:spPr>
          <a:xfrm>
            <a:off x="0" y="3841750"/>
            <a:ext cx="9144000" cy="1301750"/>
          </a:xfrm>
          <a:prstGeom prst="rect">
            <a:avLst/>
          </a:prstGeom>
        </p:spPr>
      </p:pic>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t="-12627" r="1408" b="48293"/>
          <a:stretch/>
        </p:blipFill>
        <p:spPr>
          <a:xfrm rot="10800000">
            <a:off x="0" y="-7994"/>
            <a:ext cx="9144000" cy="849425"/>
          </a:xfrm>
          <a:prstGeom prst="rect">
            <a:avLst/>
          </a:prstGeom>
        </p:spPr>
      </p:pic>
      <p:sp>
        <p:nvSpPr>
          <p:cNvPr id="13" name="Slide Number Placeholder 9"/>
          <p:cNvSpPr>
            <a:spLocks noGrp="1"/>
          </p:cNvSpPr>
          <p:nvPr>
            <p:ph type="sldNum" sz="quarter" idx="18"/>
          </p:nvPr>
        </p:nvSpPr>
        <p:spPr>
          <a:xfrm>
            <a:off x="385764" y="4654154"/>
            <a:ext cx="485775" cy="273844"/>
          </a:xfrm>
          <a:prstGeom prst="rect">
            <a:avLst/>
          </a:prstGeom>
        </p:spPr>
        <p:txBody>
          <a:bodyPr/>
          <a:lstStyle>
            <a:lvl1pPr>
              <a:defRPr/>
            </a:lvl1pPr>
          </a:lstStyle>
          <a:p>
            <a:pPr>
              <a:defRPr/>
            </a:pPr>
            <a:fld id="{6CAF6230-9B3A-E94A-9D7B-355E467F6DE5}" type="slidenum">
              <a:rPr lang="en-US"/>
              <a:pPr>
                <a:defRPr/>
              </a:pPr>
              <a:t>‹#›</a:t>
            </a:fld>
            <a:endParaRPr lang="en-US"/>
          </a:p>
        </p:txBody>
      </p:sp>
      <p:sp>
        <p:nvSpPr>
          <p:cNvPr id="17" name="Picture Placeholder 49"/>
          <p:cNvSpPr>
            <a:spLocks noGrp="1"/>
          </p:cNvSpPr>
          <p:nvPr>
            <p:ph type="pic" sz="quarter" idx="13" hasCustomPrompt="1"/>
          </p:nvPr>
        </p:nvSpPr>
        <p:spPr>
          <a:xfrm>
            <a:off x="0" y="652552"/>
            <a:ext cx="1828800" cy="1828800"/>
          </a:xfrm>
          <a:blipFill>
            <a:blip r:embed="rId4"/>
            <a:stretch>
              <a:fillRect/>
            </a:stretch>
          </a:blipFill>
        </p:spPr>
        <p:txBody>
          <a:bodyPr anchor="ctr">
            <a:normAutofit/>
          </a:bodyPr>
          <a:lstStyle>
            <a:lvl1pPr marL="0" indent="0" algn="ctr">
              <a:buNone/>
              <a:defRPr sz="2800" baseline="0">
                <a:ln w="3175">
                  <a:noFill/>
                </a:ln>
                <a:solidFill>
                  <a:schemeClr val="bg1"/>
                </a:solidFill>
                <a:effectLst>
                  <a:outerShdw blurRad="38100" dist="38100" dir="2700000" algn="tl">
                    <a:srgbClr val="000000">
                      <a:alpha val="43137"/>
                    </a:srgbClr>
                  </a:outerShdw>
                </a:effectLst>
              </a:defRPr>
            </a:lvl1pPr>
          </a:lstStyle>
          <a:p>
            <a:r>
              <a:rPr lang="en-US"/>
              <a:t>INSERT</a:t>
            </a:r>
            <a:br>
              <a:rPr lang="en-US"/>
            </a:br>
            <a:r>
              <a:rPr lang="en-US"/>
              <a:t> IMAGE </a:t>
            </a:r>
          </a:p>
        </p:txBody>
      </p:sp>
      <p:sp>
        <p:nvSpPr>
          <p:cNvPr id="18" name="Picture Placeholder 49"/>
          <p:cNvSpPr>
            <a:spLocks noGrp="1"/>
          </p:cNvSpPr>
          <p:nvPr>
            <p:ph type="pic" sz="quarter" idx="14" hasCustomPrompt="1"/>
          </p:nvPr>
        </p:nvSpPr>
        <p:spPr>
          <a:xfrm>
            <a:off x="1828800" y="652552"/>
            <a:ext cx="1828800" cy="1828800"/>
          </a:xfrm>
          <a:blipFill>
            <a:blip r:embed="rId5"/>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a:t> INSERT</a:t>
            </a:r>
            <a:br>
              <a:rPr lang="en-US"/>
            </a:br>
            <a:r>
              <a:rPr lang="en-US"/>
              <a:t> IMAGE </a:t>
            </a:r>
          </a:p>
        </p:txBody>
      </p:sp>
      <p:sp>
        <p:nvSpPr>
          <p:cNvPr id="19" name="Picture Placeholder 49"/>
          <p:cNvSpPr>
            <a:spLocks noGrp="1"/>
          </p:cNvSpPr>
          <p:nvPr>
            <p:ph type="pic" sz="quarter" idx="15" hasCustomPrompt="1"/>
          </p:nvPr>
        </p:nvSpPr>
        <p:spPr>
          <a:xfrm>
            <a:off x="3657600" y="652552"/>
            <a:ext cx="1828800" cy="1828800"/>
          </a:xfrm>
          <a:blipFill>
            <a:blip r:embed="rId6"/>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a:t> INSERT</a:t>
            </a:r>
            <a:br>
              <a:rPr lang="en-US"/>
            </a:br>
            <a:r>
              <a:rPr lang="en-US"/>
              <a:t> IMAGE  </a:t>
            </a:r>
          </a:p>
        </p:txBody>
      </p:sp>
      <p:sp>
        <p:nvSpPr>
          <p:cNvPr id="20" name="Picture Placeholder 49"/>
          <p:cNvSpPr>
            <a:spLocks noGrp="1"/>
          </p:cNvSpPr>
          <p:nvPr>
            <p:ph type="pic" sz="quarter" idx="16" hasCustomPrompt="1"/>
          </p:nvPr>
        </p:nvSpPr>
        <p:spPr>
          <a:xfrm>
            <a:off x="5486400" y="652552"/>
            <a:ext cx="1828800" cy="1828800"/>
          </a:xfrm>
          <a:blipFill>
            <a:blip r:embed="rId7"/>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a:t>  INSERT</a:t>
            </a:r>
            <a:br>
              <a:rPr lang="en-US"/>
            </a:br>
            <a:r>
              <a:rPr lang="en-US"/>
              <a:t> IMAGE </a:t>
            </a:r>
          </a:p>
        </p:txBody>
      </p:sp>
      <p:sp>
        <p:nvSpPr>
          <p:cNvPr id="21" name="Picture Placeholder 49"/>
          <p:cNvSpPr>
            <a:spLocks noGrp="1"/>
          </p:cNvSpPr>
          <p:nvPr>
            <p:ph type="pic" sz="quarter" idx="17" hasCustomPrompt="1"/>
          </p:nvPr>
        </p:nvSpPr>
        <p:spPr>
          <a:xfrm>
            <a:off x="7315200" y="652552"/>
            <a:ext cx="1828800" cy="1828800"/>
          </a:xfrm>
          <a:blipFill>
            <a:blip r:embed="rId8"/>
            <a:stretch>
              <a:fillRect/>
            </a:stretch>
          </a:blipFill>
        </p:spPr>
        <p:txBody>
          <a:bodyPr anchor="ctr">
            <a:normAutofit/>
          </a:bodyPr>
          <a:lstStyle>
            <a:lvl1pPr marL="0" indent="0" algn="ctr">
              <a:buNone/>
              <a:defRPr sz="2800" baseline="0">
                <a:ln w="3175">
                  <a:noFill/>
                </a:ln>
                <a:solidFill>
                  <a:schemeClr val="bg1"/>
                </a:solidFill>
                <a:effectLst>
                  <a:outerShdw blurRad="38100" dist="38100" dir="2700000" algn="tl">
                    <a:srgbClr val="000000">
                      <a:alpha val="43137"/>
                    </a:srgbClr>
                  </a:outerShdw>
                </a:effectLst>
              </a:defRPr>
            </a:lvl1pPr>
          </a:lstStyle>
          <a:p>
            <a:r>
              <a:rPr lang="en-US"/>
              <a:t> INSERT</a:t>
            </a:r>
            <a:br>
              <a:rPr lang="en-US"/>
            </a:br>
            <a:r>
              <a:rPr lang="en-US"/>
              <a:t> IMAGE</a:t>
            </a:r>
          </a:p>
        </p:txBody>
      </p:sp>
      <p:sp>
        <p:nvSpPr>
          <p:cNvPr id="22" name="Title 1"/>
          <p:cNvSpPr>
            <a:spLocks noGrp="1"/>
          </p:cNvSpPr>
          <p:nvPr>
            <p:ph type="ctrTitle"/>
          </p:nvPr>
        </p:nvSpPr>
        <p:spPr>
          <a:xfrm>
            <a:off x="685800" y="3190879"/>
            <a:ext cx="7772400" cy="522983"/>
          </a:xfrm>
        </p:spPr>
        <p:txBody>
          <a:bodyPr>
            <a:normAutofit/>
          </a:bodyPr>
          <a:lstStyle>
            <a:lvl1pPr algn="l">
              <a:defRPr sz="3300" i="0">
                <a:solidFill>
                  <a:srgbClr val="0066A1"/>
                </a:solidFill>
              </a:defRPr>
            </a:lvl1pPr>
          </a:lstStyle>
          <a:p>
            <a:r>
              <a:rPr lang="en-US"/>
              <a:t>Click to edit Master title style</a:t>
            </a:r>
          </a:p>
        </p:txBody>
      </p:sp>
      <p:sp>
        <p:nvSpPr>
          <p:cNvPr id="23" name="Subtitle 2"/>
          <p:cNvSpPr>
            <a:spLocks noGrp="1"/>
          </p:cNvSpPr>
          <p:nvPr>
            <p:ph type="subTitle" idx="1"/>
          </p:nvPr>
        </p:nvSpPr>
        <p:spPr>
          <a:xfrm>
            <a:off x="685800" y="3782919"/>
            <a:ext cx="7772400" cy="483868"/>
          </a:xfrm>
        </p:spPr>
        <p:txBody>
          <a:bodyPr>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15" name="Picture 1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058677" y="4577542"/>
            <a:ext cx="851610" cy="479278"/>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C1F6822B-8390-461D-A863-8F0BE7E5B5E4}"/>
              </a:ext>
            </a:extLst>
          </p:cNvPr>
          <p:cNvPicPr>
            <a:picLocks noChangeAspect="1"/>
          </p:cNvPicPr>
          <p:nvPr userDrawn="1"/>
        </p:nvPicPr>
        <p:blipFill>
          <a:blip r:embed="rId10"/>
          <a:stretch>
            <a:fillRect/>
          </a:stretch>
        </p:blipFill>
        <p:spPr>
          <a:xfrm>
            <a:off x="6365064" y="4592303"/>
            <a:ext cx="1459900" cy="482586"/>
          </a:xfrm>
          <a:prstGeom prst="rect">
            <a:avLst/>
          </a:prstGeom>
        </p:spPr>
      </p:pic>
    </p:spTree>
    <p:extLst>
      <p:ext uri="{BB962C8B-B14F-4D97-AF65-F5344CB8AC3E}">
        <p14:creationId xmlns:p14="http://schemas.microsoft.com/office/powerpoint/2010/main" val="45571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ivider Title Slide Opt 1">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3" y="0"/>
            <a:ext cx="916781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12627" r="1408" b="14036"/>
          <a:stretch/>
        </p:blipFill>
        <p:spPr>
          <a:xfrm>
            <a:off x="0" y="3841750"/>
            <a:ext cx="9144000" cy="1301750"/>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15943" y="4482289"/>
            <a:ext cx="1298366" cy="660440"/>
          </a:xfrm>
          <a:prstGeom prst="rect">
            <a:avLst/>
          </a:prstGeom>
        </p:spPr>
      </p:pic>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t="-12627" r="1408" b="48293"/>
          <a:stretch/>
        </p:blipFill>
        <p:spPr>
          <a:xfrm rot="10800000">
            <a:off x="0" y="-7994"/>
            <a:ext cx="9144000" cy="849425"/>
          </a:xfrm>
          <a:prstGeom prst="rect">
            <a:avLst/>
          </a:prstGeom>
        </p:spPr>
      </p:pic>
      <p:sp>
        <p:nvSpPr>
          <p:cNvPr id="2" name="Title 1"/>
          <p:cNvSpPr>
            <a:spLocks noGrp="1"/>
          </p:cNvSpPr>
          <p:nvPr>
            <p:ph type="title"/>
          </p:nvPr>
        </p:nvSpPr>
        <p:spPr>
          <a:xfrm>
            <a:off x="623888" y="2447123"/>
            <a:ext cx="7886700" cy="620819"/>
          </a:xfrm>
        </p:spPr>
        <p:txBody>
          <a:bodyPr>
            <a:normAutofit/>
          </a:bodyPr>
          <a:lstStyle>
            <a:lvl1pPr>
              <a:defRPr sz="3300" i="0"/>
            </a:lvl1pPr>
          </a:lstStyle>
          <a:p>
            <a:r>
              <a:rPr lang="en-US"/>
              <a:t>Click to edit Master title style</a:t>
            </a:r>
          </a:p>
        </p:txBody>
      </p:sp>
      <p:sp>
        <p:nvSpPr>
          <p:cNvPr id="3" name="Text Placeholder 2"/>
          <p:cNvSpPr>
            <a:spLocks noGrp="1"/>
          </p:cNvSpPr>
          <p:nvPr>
            <p:ph type="body" idx="1"/>
          </p:nvPr>
        </p:nvSpPr>
        <p:spPr>
          <a:xfrm>
            <a:off x="623888" y="3088183"/>
            <a:ext cx="7886700" cy="504338"/>
          </a:xfrm>
        </p:spPr>
        <p:txBody>
          <a:bodyPr>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8" name="Slide Number Placeholder 13"/>
          <p:cNvSpPr>
            <a:spLocks noGrp="1"/>
          </p:cNvSpPr>
          <p:nvPr>
            <p:ph type="sldNum" sz="quarter" idx="10"/>
          </p:nvPr>
        </p:nvSpPr>
        <p:spPr>
          <a:xfrm>
            <a:off x="385764" y="4654154"/>
            <a:ext cx="485775" cy="273844"/>
          </a:xfrm>
          <a:prstGeom prst="rect">
            <a:avLst/>
          </a:prstGeom>
        </p:spPr>
        <p:txBody>
          <a:bodyPr/>
          <a:lstStyle>
            <a:lvl1pPr>
              <a:defRPr/>
            </a:lvl1pPr>
          </a:lstStyle>
          <a:p>
            <a:pPr>
              <a:defRPr/>
            </a:pPr>
            <a:fld id="{FAFECC55-8F5B-0744-8CCA-2517E57F8A8B}" type="slidenum">
              <a:rPr lang="en-US"/>
              <a:pPr>
                <a:defRPr/>
              </a:pPr>
              <a:t>‹#›</a:t>
            </a:fld>
            <a:endParaRPr lang="en-US"/>
          </a:p>
        </p:txBody>
      </p:sp>
      <p:pic>
        <p:nvPicPr>
          <p:cNvPr id="13" name="Picture 12" descr="A close up of a logo&#10;&#10;Description generated with very high confidence">
            <a:extLst>
              <a:ext uri="{FF2B5EF4-FFF2-40B4-BE49-F238E27FC236}">
                <a16:creationId xmlns:a16="http://schemas.microsoft.com/office/drawing/2014/main" id="{22AFAC18-02E7-491F-9570-11051A8667AA}"/>
              </a:ext>
            </a:extLst>
          </p:cNvPr>
          <p:cNvPicPr>
            <a:picLocks noChangeAspect="1"/>
          </p:cNvPicPr>
          <p:nvPr userDrawn="1"/>
        </p:nvPicPr>
        <p:blipFill>
          <a:blip r:embed="rId5"/>
          <a:stretch>
            <a:fillRect/>
          </a:stretch>
        </p:blipFill>
        <p:spPr>
          <a:xfrm>
            <a:off x="6365064" y="4592303"/>
            <a:ext cx="1459900" cy="482586"/>
          </a:xfrm>
          <a:prstGeom prst="rect">
            <a:avLst/>
          </a:prstGeom>
        </p:spPr>
      </p:pic>
    </p:spTree>
    <p:extLst>
      <p:ext uri="{BB962C8B-B14F-4D97-AF65-F5344CB8AC3E}">
        <p14:creationId xmlns:p14="http://schemas.microsoft.com/office/powerpoint/2010/main" val="1418812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ation Title Slide Op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10601" t="25011"/>
          <a:stretch/>
        </p:blipFill>
        <p:spPr>
          <a:xfrm rot="10800000" flipH="1">
            <a:off x="-23750" y="-1"/>
            <a:ext cx="9167750" cy="5142730"/>
          </a:xfrm>
          <a:prstGeom prst="rect">
            <a:avLst/>
          </a:prstGeom>
        </p:spPr>
      </p:pic>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t="-12627" r="1408" b="14036"/>
          <a:stretch/>
        </p:blipFill>
        <p:spPr>
          <a:xfrm>
            <a:off x="0" y="3841750"/>
            <a:ext cx="9144000" cy="1301750"/>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15943" y="4482289"/>
            <a:ext cx="1298366" cy="660440"/>
          </a:xfrm>
          <a:prstGeom prst="rect">
            <a:avLst/>
          </a:prstGeom>
        </p:spPr>
      </p:pic>
      <p:sp>
        <p:nvSpPr>
          <p:cNvPr id="2" name="Title 1"/>
          <p:cNvSpPr>
            <a:spLocks noGrp="1"/>
          </p:cNvSpPr>
          <p:nvPr>
            <p:ph type="title"/>
          </p:nvPr>
        </p:nvSpPr>
        <p:spPr>
          <a:xfrm>
            <a:off x="623888" y="2447123"/>
            <a:ext cx="7886700" cy="620819"/>
          </a:xfrm>
        </p:spPr>
        <p:txBody>
          <a:bodyPr>
            <a:normAutofit/>
          </a:bodyPr>
          <a:lstStyle>
            <a:lvl1pPr>
              <a:defRPr sz="3300" i="0" baseline="0"/>
            </a:lvl1pPr>
          </a:lstStyle>
          <a:p>
            <a:r>
              <a:rPr lang="en-US"/>
              <a:t>Click to edit Master title style</a:t>
            </a:r>
          </a:p>
        </p:txBody>
      </p:sp>
      <p:sp>
        <p:nvSpPr>
          <p:cNvPr id="3" name="Text Placeholder 2"/>
          <p:cNvSpPr>
            <a:spLocks noGrp="1"/>
          </p:cNvSpPr>
          <p:nvPr>
            <p:ph type="body" idx="1"/>
          </p:nvPr>
        </p:nvSpPr>
        <p:spPr>
          <a:xfrm>
            <a:off x="623888" y="3088183"/>
            <a:ext cx="7886700" cy="504338"/>
          </a:xfrm>
        </p:spPr>
        <p:txBody>
          <a:bodyPr>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12" name="Slide Number Placeholder 6"/>
          <p:cNvSpPr>
            <a:spLocks noGrp="1"/>
          </p:cNvSpPr>
          <p:nvPr>
            <p:ph type="sldNum" sz="quarter" idx="10"/>
          </p:nvPr>
        </p:nvSpPr>
        <p:spPr>
          <a:xfrm>
            <a:off x="385764" y="4654154"/>
            <a:ext cx="485775" cy="273844"/>
          </a:xfrm>
          <a:prstGeom prst="rect">
            <a:avLst/>
          </a:prstGeom>
        </p:spPr>
        <p:txBody>
          <a:bodyPr/>
          <a:lstStyle>
            <a:lvl1pPr>
              <a:defRPr/>
            </a:lvl1pPr>
          </a:lstStyle>
          <a:p>
            <a:pPr>
              <a:defRPr/>
            </a:pPr>
            <a:fld id="{F32B46E6-0749-1648-9289-35B0620FE722}" type="slidenum">
              <a:rPr lang="en-US"/>
              <a:pPr>
                <a:defRPr/>
              </a:pPr>
              <a:t>‹#›</a:t>
            </a:fld>
            <a:endParaRPr lang="en-US"/>
          </a:p>
        </p:txBody>
      </p:sp>
      <p:pic>
        <p:nvPicPr>
          <p:cNvPr id="17" name="Picture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02966" y="352567"/>
            <a:ext cx="906997" cy="920079"/>
          </a:xfrm>
          <a:prstGeom prst="rect">
            <a:avLst/>
          </a:prstGeom>
        </p:spPr>
      </p:pic>
      <p:pic>
        <p:nvPicPr>
          <p:cNvPr id="18" name="Picture 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631408" y="821327"/>
            <a:ext cx="1343053" cy="1356135"/>
          </a:xfrm>
          <a:prstGeom prst="rect">
            <a:avLst/>
          </a:prstGeom>
        </p:spPr>
      </p:pic>
      <p:pic>
        <p:nvPicPr>
          <p:cNvPr id="19" name="Picture 18"/>
          <p:cNvPicPr>
            <a:picLocks noChangeAspect="1"/>
          </p:cNvPicPr>
          <p:nvPr userDrawn="1"/>
        </p:nvPicPr>
        <p:blipFill rotWithShape="1">
          <a:blip r:embed="rId7">
            <a:extLst>
              <a:ext uri="{28A0092B-C50C-407E-A947-70E740481C1C}">
                <a14:useLocalDpi xmlns:a14="http://schemas.microsoft.com/office/drawing/2010/main" val="0"/>
              </a:ext>
            </a:extLst>
          </a:blip>
          <a:srcRect l="7771" t="7771"/>
          <a:stretch/>
        </p:blipFill>
        <p:spPr>
          <a:xfrm>
            <a:off x="-2794" y="145598"/>
            <a:ext cx="2334535" cy="2381057"/>
          </a:xfrm>
          <a:prstGeom prst="rect">
            <a:avLst/>
          </a:prstGeom>
        </p:spPr>
      </p:pic>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500068" y="2089046"/>
            <a:ext cx="1643932" cy="1927369"/>
          </a:xfrm>
          <a:prstGeom prst="rect">
            <a:avLst/>
          </a:prstGeom>
        </p:spPr>
      </p:pic>
      <p:pic>
        <p:nvPicPr>
          <p:cNvPr id="15" name="Picture 14"/>
          <p:cNvPicPr>
            <a:picLocks noChangeAspect="1"/>
          </p:cNvPicPr>
          <p:nvPr userDrawn="1"/>
        </p:nvPicPr>
        <p:blipFill rotWithShape="1">
          <a:blip r:embed="rId3">
            <a:extLst>
              <a:ext uri="{28A0092B-C50C-407E-A947-70E740481C1C}">
                <a14:useLocalDpi xmlns:a14="http://schemas.microsoft.com/office/drawing/2010/main" val="0"/>
              </a:ext>
            </a:extLst>
          </a:blip>
          <a:srcRect t="-12627" r="1408" b="48293"/>
          <a:stretch/>
        </p:blipFill>
        <p:spPr>
          <a:xfrm rot="10800000">
            <a:off x="0" y="-7994"/>
            <a:ext cx="9144000" cy="849425"/>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2FF97288-C0F8-4EBD-8FAD-F8DBD816440B}"/>
              </a:ext>
            </a:extLst>
          </p:cNvPr>
          <p:cNvPicPr>
            <a:picLocks noChangeAspect="1"/>
          </p:cNvPicPr>
          <p:nvPr userDrawn="1"/>
        </p:nvPicPr>
        <p:blipFill>
          <a:blip r:embed="rId9"/>
          <a:stretch>
            <a:fillRect/>
          </a:stretch>
        </p:blipFill>
        <p:spPr>
          <a:xfrm>
            <a:off x="6365064" y="4592303"/>
            <a:ext cx="1459900" cy="482586"/>
          </a:xfrm>
          <a:prstGeom prst="rect">
            <a:avLst/>
          </a:prstGeom>
        </p:spPr>
      </p:pic>
    </p:spTree>
    <p:extLst>
      <p:ext uri="{BB962C8B-B14F-4D97-AF65-F5344CB8AC3E}">
        <p14:creationId xmlns:p14="http://schemas.microsoft.com/office/powerpoint/2010/main" val="317052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Divider Title Slide Opt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10601" t="25011"/>
          <a:stretch/>
        </p:blipFill>
        <p:spPr>
          <a:xfrm rot="10800000" flipH="1">
            <a:off x="-23750" y="-1"/>
            <a:ext cx="9167750" cy="5142730"/>
          </a:xfrm>
          <a:prstGeom prst="rect">
            <a:avLst/>
          </a:prstGeom>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12627" r="1408" b="14036"/>
          <a:stretch/>
        </p:blipFill>
        <p:spPr>
          <a:xfrm>
            <a:off x="0" y="3841750"/>
            <a:ext cx="9144000" cy="1301750"/>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15943" y="4482289"/>
            <a:ext cx="1298366" cy="660440"/>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t="-12627" r="1408" b="48293"/>
          <a:stretch/>
        </p:blipFill>
        <p:spPr>
          <a:xfrm rot="10800000">
            <a:off x="0" y="-7994"/>
            <a:ext cx="9144000" cy="849425"/>
          </a:xfrm>
          <a:prstGeom prst="rect">
            <a:avLst/>
          </a:prstGeom>
        </p:spPr>
      </p:pic>
      <p:sp>
        <p:nvSpPr>
          <p:cNvPr id="2" name="Title 1"/>
          <p:cNvSpPr>
            <a:spLocks noGrp="1"/>
          </p:cNvSpPr>
          <p:nvPr>
            <p:ph type="title"/>
          </p:nvPr>
        </p:nvSpPr>
        <p:spPr>
          <a:xfrm>
            <a:off x="623888" y="2447123"/>
            <a:ext cx="7886700" cy="620819"/>
          </a:xfrm>
        </p:spPr>
        <p:txBody>
          <a:bodyPr>
            <a:normAutofit/>
          </a:bodyPr>
          <a:lstStyle>
            <a:lvl1pPr>
              <a:defRPr sz="3300" i="0"/>
            </a:lvl1pPr>
          </a:lstStyle>
          <a:p>
            <a:r>
              <a:rPr lang="en-US"/>
              <a:t>Click to edit Master title style</a:t>
            </a:r>
          </a:p>
        </p:txBody>
      </p:sp>
      <p:sp>
        <p:nvSpPr>
          <p:cNvPr id="3" name="Text Placeholder 2"/>
          <p:cNvSpPr>
            <a:spLocks noGrp="1"/>
          </p:cNvSpPr>
          <p:nvPr>
            <p:ph type="body" idx="1"/>
          </p:nvPr>
        </p:nvSpPr>
        <p:spPr>
          <a:xfrm>
            <a:off x="623888" y="3088183"/>
            <a:ext cx="7886700" cy="504338"/>
          </a:xfrm>
        </p:spPr>
        <p:txBody>
          <a:bodyPr>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8" name="Slide Number Placeholder 13"/>
          <p:cNvSpPr>
            <a:spLocks noGrp="1"/>
          </p:cNvSpPr>
          <p:nvPr>
            <p:ph type="sldNum" sz="quarter" idx="10"/>
          </p:nvPr>
        </p:nvSpPr>
        <p:spPr>
          <a:xfrm>
            <a:off x="385764" y="4654154"/>
            <a:ext cx="485775" cy="273844"/>
          </a:xfrm>
          <a:prstGeom prst="rect">
            <a:avLst/>
          </a:prstGeom>
        </p:spPr>
        <p:txBody>
          <a:bodyPr/>
          <a:lstStyle>
            <a:lvl1pPr>
              <a:defRPr/>
            </a:lvl1pPr>
          </a:lstStyle>
          <a:p>
            <a:pPr>
              <a:defRPr/>
            </a:pPr>
            <a:fld id="{75EED97B-C08F-5E44-90CD-02D9BBCBE7B4}" type="slidenum">
              <a:rPr lang="en-US"/>
              <a:pPr>
                <a:defRPr/>
              </a:pPr>
              <a:t>‹#›</a:t>
            </a:fld>
            <a:endParaRPr lang="en-US"/>
          </a:p>
        </p:txBody>
      </p:sp>
      <p:pic>
        <p:nvPicPr>
          <p:cNvPr id="14" name="Picture 13" descr="A close up of a logo&#10;&#10;Description generated with very high confidence">
            <a:extLst>
              <a:ext uri="{FF2B5EF4-FFF2-40B4-BE49-F238E27FC236}">
                <a16:creationId xmlns:a16="http://schemas.microsoft.com/office/drawing/2014/main" id="{8EBD579C-E667-43D9-90D2-53B5A649D6ED}"/>
              </a:ext>
            </a:extLst>
          </p:cNvPr>
          <p:cNvPicPr>
            <a:picLocks noChangeAspect="1"/>
          </p:cNvPicPr>
          <p:nvPr userDrawn="1"/>
        </p:nvPicPr>
        <p:blipFill>
          <a:blip r:embed="rId5"/>
          <a:stretch>
            <a:fillRect/>
          </a:stretch>
        </p:blipFill>
        <p:spPr>
          <a:xfrm>
            <a:off x="6365064" y="4592303"/>
            <a:ext cx="1459900" cy="482586"/>
          </a:xfrm>
          <a:prstGeom prst="rect">
            <a:avLst/>
          </a:prstGeom>
        </p:spPr>
      </p:pic>
    </p:spTree>
    <p:extLst>
      <p:ext uri="{BB962C8B-B14F-4D97-AF65-F5344CB8AC3E}">
        <p14:creationId xmlns:p14="http://schemas.microsoft.com/office/powerpoint/2010/main" val="796489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3"/>
          </p:nvPr>
        </p:nvSpPr>
        <p:spPr>
          <a:xfrm>
            <a:off x="628650" y="1369219"/>
            <a:ext cx="7886700" cy="2957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7"/>
          </p:nvPr>
        </p:nvSpPr>
        <p:spPr>
          <a:xfrm>
            <a:off x="628650" y="829647"/>
            <a:ext cx="7886700" cy="288994"/>
          </a:xfrm>
        </p:spPr>
        <p:txBody>
          <a:bodyPr>
            <a:normAutofit/>
          </a:bodyPr>
          <a:lstStyle>
            <a:lvl1pPr marL="0" indent="0">
              <a:buNone/>
              <a:defRPr sz="1800" b="1" i="1">
                <a:solidFill>
                  <a:schemeClr val="tx1">
                    <a:lumMod val="50000"/>
                    <a:lumOff val="50000"/>
                  </a:schemeClr>
                </a:solidFill>
              </a:defRPr>
            </a:lvl1pPr>
          </a:lstStyle>
          <a:p>
            <a:pPr lvl="0"/>
            <a:r>
              <a:rPr lang="en-US"/>
              <a:t>Click to edit Master text styles</a:t>
            </a:r>
          </a:p>
        </p:txBody>
      </p:sp>
    </p:spTree>
    <p:extLst>
      <p:ext uri="{BB962C8B-B14F-4D97-AF65-F5344CB8AC3E}">
        <p14:creationId xmlns:p14="http://schemas.microsoft.com/office/powerpoint/2010/main" val="1613386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Text Placeholder 13"/>
          <p:cNvSpPr>
            <a:spLocks noGrp="1"/>
          </p:cNvSpPr>
          <p:nvPr>
            <p:ph type="body" sz="quarter" idx="13"/>
          </p:nvPr>
        </p:nvSpPr>
        <p:spPr>
          <a:xfrm>
            <a:off x="6286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p:cNvSpPr>
            <a:spLocks noGrp="1"/>
          </p:cNvSpPr>
          <p:nvPr>
            <p:ph type="body" sz="quarter" idx="14"/>
          </p:nvPr>
        </p:nvSpPr>
        <p:spPr>
          <a:xfrm>
            <a:off x="46291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7"/>
          </p:nvPr>
        </p:nvSpPr>
        <p:spPr>
          <a:xfrm>
            <a:off x="628650" y="829647"/>
            <a:ext cx="7886700" cy="288994"/>
          </a:xfrm>
        </p:spPr>
        <p:txBody>
          <a:bodyPr>
            <a:normAutofit/>
          </a:bodyPr>
          <a:lstStyle>
            <a:lvl1pPr marL="0" indent="0">
              <a:buNone/>
              <a:defRPr sz="1800" b="1" i="1">
                <a:solidFill>
                  <a:schemeClr val="tx1">
                    <a:lumMod val="50000"/>
                    <a:lumOff val="50000"/>
                  </a:schemeClr>
                </a:solidFill>
              </a:defRPr>
            </a:lvl1pPr>
          </a:lstStyle>
          <a:p>
            <a:pPr lvl="0"/>
            <a:r>
              <a:rPr lang="en-US"/>
              <a:t>Click to edit Master text styles</a:t>
            </a:r>
          </a:p>
        </p:txBody>
      </p:sp>
    </p:spTree>
    <p:extLst>
      <p:ext uri="{BB962C8B-B14F-4D97-AF65-F5344CB8AC3E}">
        <p14:creationId xmlns:p14="http://schemas.microsoft.com/office/powerpoint/2010/main" val="2058193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3">
            <a:duotone>
              <a:prstClr val="black"/>
              <a:schemeClr val="accent5">
                <a:tint val="45000"/>
                <a:satMod val="400000"/>
              </a:schemeClr>
            </a:duotone>
            <a:extLst>
              <a:ext uri="{28A0092B-C50C-407E-A947-70E740481C1C}">
                <a14:useLocalDpi xmlns:a14="http://schemas.microsoft.com/office/drawing/2010/main" val="0"/>
              </a:ext>
            </a:extLst>
          </a:blip>
          <a:srcRect t="-12627" r="1408" b="14036"/>
          <a:stretch/>
        </p:blipFill>
        <p:spPr>
          <a:xfrm>
            <a:off x="0" y="3841750"/>
            <a:ext cx="9144000" cy="1301750"/>
          </a:xfrm>
          <a:prstGeom prst="rect">
            <a:avLst/>
          </a:prstGeom>
        </p:spPr>
      </p:pic>
      <p:pic>
        <p:nvPicPr>
          <p:cNvPr id="11" name="Picture 10"/>
          <p:cNvPicPr>
            <a:picLocks noChangeAspect="1"/>
          </p:cNvPicPr>
          <p:nvPr userDrawn="1"/>
        </p:nvPicPr>
        <p:blipFill rotWithShape="1">
          <a:blip r:embed="rId23">
            <a:duotone>
              <a:prstClr val="black"/>
              <a:schemeClr val="accent5">
                <a:tint val="45000"/>
                <a:satMod val="400000"/>
              </a:schemeClr>
            </a:duotone>
            <a:extLst>
              <a:ext uri="{28A0092B-C50C-407E-A947-70E740481C1C}">
                <a14:useLocalDpi xmlns:a14="http://schemas.microsoft.com/office/drawing/2010/main" val="0"/>
              </a:ext>
            </a:extLst>
          </a:blip>
          <a:srcRect t="-12627" r="1408" b="48293"/>
          <a:stretch/>
        </p:blipFill>
        <p:spPr>
          <a:xfrm rot="10800000">
            <a:off x="0" y="-7994"/>
            <a:ext cx="9144000" cy="849425"/>
          </a:xfrm>
          <a:prstGeom prst="rect">
            <a:avLst/>
          </a:prstGeom>
        </p:spPr>
      </p:pic>
      <p:pic>
        <p:nvPicPr>
          <p:cNvPr id="10" name="Picture 9"/>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7815943" y="4482289"/>
            <a:ext cx="1298366" cy="660440"/>
          </a:xfrm>
          <a:prstGeom prst="rect">
            <a:avLst/>
          </a:prstGeom>
        </p:spPr>
      </p:pic>
      <p:sp>
        <p:nvSpPr>
          <p:cNvPr id="1029" name="Title Placeholder 1"/>
          <p:cNvSpPr>
            <a:spLocks noGrp="1"/>
          </p:cNvSpPr>
          <p:nvPr>
            <p:ph type="title"/>
          </p:nvPr>
        </p:nvSpPr>
        <p:spPr bwMode="auto">
          <a:xfrm>
            <a:off x="628650" y="416719"/>
            <a:ext cx="7886700" cy="415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ltLang="en-US"/>
              <a:t>Topic</a:t>
            </a:r>
          </a:p>
        </p:txBody>
      </p:sp>
      <p:sp>
        <p:nvSpPr>
          <p:cNvPr id="1030" name="Text Placeholder 2"/>
          <p:cNvSpPr>
            <a:spLocks noGrp="1"/>
          </p:cNvSpPr>
          <p:nvPr>
            <p:ph type="body" idx="1"/>
          </p:nvPr>
        </p:nvSpPr>
        <p:spPr bwMode="auto">
          <a:xfrm>
            <a:off x="628650" y="1071562"/>
            <a:ext cx="7886700" cy="326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3" name="Group 12">
            <a:extLst>
              <a:ext uri="{FF2B5EF4-FFF2-40B4-BE49-F238E27FC236}">
                <a16:creationId xmlns:a16="http://schemas.microsoft.com/office/drawing/2014/main" id="{17EED252-663B-44DF-9C55-C0A151E50C9E}"/>
              </a:ext>
            </a:extLst>
          </p:cNvPr>
          <p:cNvGrpSpPr/>
          <p:nvPr userDrawn="1"/>
        </p:nvGrpSpPr>
        <p:grpSpPr>
          <a:xfrm>
            <a:off x="278269" y="4562179"/>
            <a:ext cx="6023798" cy="581321"/>
            <a:chOff x="278269" y="4562179"/>
            <a:chExt cx="6023798" cy="581321"/>
          </a:xfrm>
        </p:grpSpPr>
        <p:sp>
          <p:nvSpPr>
            <p:cNvPr id="3" name="Rectangle 2">
              <a:extLst>
                <a:ext uri="{FF2B5EF4-FFF2-40B4-BE49-F238E27FC236}">
                  <a16:creationId xmlns:a16="http://schemas.microsoft.com/office/drawing/2014/main" id="{40447DC3-DBD6-45B9-9350-FBDFDB66AB9E}"/>
                </a:ext>
              </a:extLst>
            </p:cNvPr>
            <p:cNvSpPr/>
            <p:nvPr userDrawn="1"/>
          </p:nvSpPr>
          <p:spPr>
            <a:xfrm>
              <a:off x="1595044" y="4565196"/>
              <a:ext cx="4520790" cy="48258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extBox 1">
              <a:extLst>
                <a:ext uri="{FF2B5EF4-FFF2-40B4-BE49-F238E27FC236}">
                  <a16:creationId xmlns:a16="http://schemas.microsoft.com/office/drawing/2014/main" id="{F0A1D2E5-0B4A-4D79-B4D9-FC1EC0EAD2C0}"/>
                </a:ext>
              </a:extLst>
            </p:cNvPr>
            <p:cNvSpPr txBox="1"/>
            <p:nvPr userDrawn="1"/>
          </p:nvSpPr>
          <p:spPr>
            <a:xfrm>
              <a:off x="1919836" y="4604925"/>
              <a:ext cx="4336364" cy="400110"/>
            </a:xfrm>
            <a:prstGeom prst="rect">
              <a:avLst/>
            </a:prstGeom>
            <a:noFill/>
          </p:spPr>
          <p:txBody>
            <a:bodyPr wrap="square" rtlCol="0">
              <a:spAutoFit/>
            </a:bodyPr>
            <a:lstStyle/>
            <a:p>
              <a:r>
                <a:rPr lang="en-GB" sz="2000" b="0">
                  <a:solidFill>
                    <a:schemeClr val="bg1"/>
                  </a:solidFill>
                  <a:latin typeface="Roboto Black" panose="02000000000000000000" pitchFamily="2" charset="0"/>
                  <a:ea typeface="Roboto Black" panose="02000000000000000000" pitchFamily="2" charset="0"/>
                </a:rPr>
                <a:t>Engineering Part IV Project 2018</a:t>
              </a:r>
              <a:endParaRPr lang="en-NZ" sz="2000" b="0">
                <a:solidFill>
                  <a:schemeClr val="bg1"/>
                </a:solidFill>
                <a:latin typeface="Roboto Black" panose="02000000000000000000" pitchFamily="2" charset="0"/>
                <a:ea typeface="Roboto Black" panose="02000000000000000000" pitchFamily="2" charset="0"/>
              </a:endParaRPr>
            </a:p>
          </p:txBody>
        </p:sp>
        <p:pic>
          <p:nvPicPr>
            <p:cNvPr id="5" name="Picture 4" descr="A close up of a sign&#10;&#10;Description generated with very high confidence">
              <a:extLst>
                <a:ext uri="{FF2B5EF4-FFF2-40B4-BE49-F238E27FC236}">
                  <a16:creationId xmlns:a16="http://schemas.microsoft.com/office/drawing/2014/main" id="{DA50697E-4873-403A-A102-EB51DDE9CD71}"/>
                </a:ext>
              </a:extLst>
            </p:cNvPr>
            <p:cNvPicPr>
              <a:picLocks noChangeAspect="1"/>
            </p:cNvPicPr>
            <p:nvPr userDrawn="1"/>
          </p:nvPicPr>
          <p:blipFill>
            <a:blip r:embed="rId25"/>
            <a:stretch>
              <a:fillRect/>
            </a:stretch>
          </p:blipFill>
          <p:spPr>
            <a:xfrm>
              <a:off x="278269" y="4562179"/>
              <a:ext cx="1469028" cy="485603"/>
            </a:xfrm>
            <a:prstGeom prst="rect">
              <a:avLst/>
            </a:prstGeom>
          </p:spPr>
        </p:pic>
        <p:sp>
          <p:nvSpPr>
            <p:cNvPr id="7" name="Isosceles Triangle 6">
              <a:extLst>
                <a:ext uri="{FF2B5EF4-FFF2-40B4-BE49-F238E27FC236}">
                  <a16:creationId xmlns:a16="http://schemas.microsoft.com/office/drawing/2014/main" id="{823DDEE0-88EA-4D58-8456-A0F162FDCB0D}"/>
                </a:ext>
              </a:extLst>
            </p:cNvPr>
            <p:cNvSpPr/>
            <p:nvPr userDrawn="1"/>
          </p:nvSpPr>
          <p:spPr>
            <a:xfrm>
              <a:off x="5951547" y="4961184"/>
              <a:ext cx="350520" cy="182316"/>
            </a:xfrm>
            <a:prstGeom prst="triangle">
              <a:avLst/>
            </a:prstGeom>
            <a:solidFill>
              <a:srgbClr val="333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spTree>
  </p:cSld>
  <p:clrMap bg1="lt1" tx1="dk1" bg2="lt2" tx2="dk2" accent1="accent1" accent2="accent2" accent3="accent3" accent4="accent4" accent5="accent5" accent6="accent6" hlink="hlink" folHlink="folHlink"/>
  <p:sldLayoutIdLst>
    <p:sldLayoutId id="2147483708" r:id="rId1"/>
    <p:sldLayoutId id="2147483709" r:id="rId2"/>
    <p:sldLayoutId id="2147483703" r:id="rId3"/>
    <p:sldLayoutId id="2147483704" r:id="rId4"/>
    <p:sldLayoutId id="2147483705" r:id="rId5"/>
    <p:sldLayoutId id="2147483706" r:id="rId6"/>
    <p:sldLayoutId id="2147483707"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10" r:id="rId21"/>
  </p:sldLayoutIdLst>
  <p:hf hdr="0" ftr="0" dt="0"/>
  <p:txStyles>
    <p:titleStyle>
      <a:lvl1pPr algn="l" rtl="0" eaLnBrk="1" fontAlgn="base" hangingPunct="1">
        <a:lnSpc>
          <a:spcPct val="90000"/>
        </a:lnSpc>
        <a:spcBef>
          <a:spcPct val="0"/>
        </a:spcBef>
        <a:spcAft>
          <a:spcPct val="0"/>
        </a:spcAft>
        <a:defRPr sz="2550" b="0" kern="1200">
          <a:solidFill>
            <a:srgbClr val="0066A1"/>
          </a:solidFill>
          <a:latin typeface="Roboto Black" panose="02000000000000000000" pitchFamily="2" charset="0"/>
          <a:ea typeface="Roboto Black" panose="02000000000000000000" pitchFamily="2" charset="0"/>
          <a:cs typeface="Calibri" charset="0"/>
        </a:defRPr>
      </a:lvl1pPr>
      <a:lvl2pPr algn="l" rtl="0" eaLnBrk="1" fontAlgn="base" hangingPunct="1">
        <a:lnSpc>
          <a:spcPct val="90000"/>
        </a:lnSpc>
        <a:spcBef>
          <a:spcPct val="0"/>
        </a:spcBef>
        <a:spcAft>
          <a:spcPct val="0"/>
        </a:spcAft>
        <a:defRPr sz="2550" b="1">
          <a:solidFill>
            <a:srgbClr val="0066A1"/>
          </a:solidFill>
          <a:latin typeface="Calibri" charset="0"/>
          <a:ea typeface="Calibri" charset="0"/>
          <a:cs typeface="Calibri" charset="0"/>
        </a:defRPr>
      </a:lvl2pPr>
      <a:lvl3pPr algn="l" rtl="0" eaLnBrk="1" fontAlgn="base" hangingPunct="1">
        <a:lnSpc>
          <a:spcPct val="90000"/>
        </a:lnSpc>
        <a:spcBef>
          <a:spcPct val="0"/>
        </a:spcBef>
        <a:spcAft>
          <a:spcPct val="0"/>
        </a:spcAft>
        <a:defRPr sz="2550" b="1">
          <a:solidFill>
            <a:srgbClr val="0066A1"/>
          </a:solidFill>
          <a:latin typeface="Calibri" charset="0"/>
          <a:ea typeface="Calibri" charset="0"/>
          <a:cs typeface="Calibri" charset="0"/>
        </a:defRPr>
      </a:lvl3pPr>
      <a:lvl4pPr algn="l" rtl="0" eaLnBrk="1" fontAlgn="base" hangingPunct="1">
        <a:lnSpc>
          <a:spcPct val="90000"/>
        </a:lnSpc>
        <a:spcBef>
          <a:spcPct val="0"/>
        </a:spcBef>
        <a:spcAft>
          <a:spcPct val="0"/>
        </a:spcAft>
        <a:defRPr sz="2550" b="1">
          <a:solidFill>
            <a:srgbClr val="0066A1"/>
          </a:solidFill>
          <a:latin typeface="Calibri" charset="0"/>
          <a:ea typeface="Calibri" charset="0"/>
          <a:cs typeface="Calibri" charset="0"/>
        </a:defRPr>
      </a:lvl4pPr>
      <a:lvl5pPr algn="l" rtl="0" eaLnBrk="1" fontAlgn="base" hangingPunct="1">
        <a:lnSpc>
          <a:spcPct val="90000"/>
        </a:lnSpc>
        <a:spcBef>
          <a:spcPct val="0"/>
        </a:spcBef>
        <a:spcAft>
          <a:spcPct val="0"/>
        </a:spcAft>
        <a:defRPr sz="2550" b="1">
          <a:solidFill>
            <a:srgbClr val="0066A1"/>
          </a:solidFill>
          <a:latin typeface="Calibri" charset="0"/>
          <a:ea typeface="Calibri" charset="0"/>
          <a:cs typeface="Calibri" charset="0"/>
        </a:defRPr>
      </a:lvl5pPr>
      <a:lvl6pPr marL="342900" algn="l" rtl="0" eaLnBrk="1" fontAlgn="base" hangingPunct="1">
        <a:lnSpc>
          <a:spcPct val="90000"/>
        </a:lnSpc>
        <a:spcBef>
          <a:spcPct val="0"/>
        </a:spcBef>
        <a:spcAft>
          <a:spcPct val="0"/>
        </a:spcAft>
        <a:defRPr sz="2550" b="1">
          <a:solidFill>
            <a:srgbClr val="0066A1"/>
          </a:solidFill>
          <a:latin typeface="Calibri" charset="0"/>
          <a:ea typeface="Calibri" charset="0"/>
          <a:cs typeface="Calibri" charset="0"/>
        </a:defRPr>
      </a:lvl6pPr>
      <a:lvl7pPr marL="685800" algn="l" rtl="0" eaLnBrk="1" fontAlgn="base" hangingPunct="1">
        <a:lnSpc>
          <a:spcPct val="90000"/>
        </a:lnSpc>
        <a:spcBef>
          <a:spcPct val="0"/>
        </a:spcBef>
        <a:spcAft>
          <a:spcPct val="0"/>
        </a:spcAft>
        <a:defRPr sz="2550" b="1">
          <a:solidFill>
            <a:srgbClr val="0066A1"/>
          </a:solidFill>
          <a:latin typeface="Calibri" charset="0"/>
          <a:ea typeface="Calibri" charset="0"/>
          <a:cs typeface="Calibri" charset="0"/>
        </a:defRPr>
      </a:lvl7pPr>
      <a:lvl8pPr marL="1028700" algn="l" rtl="0" eaLnBrk="1" fontAlgn="base" hangingPunct="1">
        <a:lnSpc>
          <a:spcPct val="90000"/>
        </a:lnSpc>
        <a:spcBef>
          <a:spcPct val="0"/>
        </a:spcBef>
        <a:spcAft>
          <a:spcPct val="0"/>
        </a:spcAft>
        <a:defRPr sz="2550" b="1">
          <a:solidFill>
            <a:srgbClr val="0066A1"/>
          </a:solidFill>
          <a:latin typeface="Calibri" charset="0"/>
          <a:ea typeface="Calibri" charset="0"/>
          <a:cs typeface="Calibri" charset="0"/>
        </a:defRPr>
      </a:lvl8pPr>
      <a:lvl9pPr marL="1371600" algn="l" rtl="0" eaLnBrk="1" fontAlgn="base" hangingPunct="1">
        <a:lnSpc>
          <a:spcPct val="90000"/>
        </a:lnSpc>
        <a:spcBef>
          <a:spcPct val="0"/>
        </a:spcBef>
        <a:spcAft>
          <a:spcPct val="0"/>
        </a:spcAft>
        <a:defRPr sz="2550" b="1">
          <a:solidFill>
            <a:srgbClr val="0066A1"/>
          </a:solidFill>
          <a:latin typeface="Calibri" charset="0"/>
          <a:ea typeface="Calibri" charset="0"/>
          <a:cs typeface="Calibri" charset="0"/>
        </a:defRPr>
      </a:lvl9pPr>
    </p:titleStyle>
    <p:bodyStyle>
      <a:lvl1pPr marL="171450" indent="-171450" algn="l" rtl="0" eaLnBrk="1" fontAlgn="base" hangingPunct="1">
        <a:lnSpc>
          <a:spcPct val="90000"/>
        </a:lnSpc>
        <a:spcBef>
          <a:spcPts val="750"/>
        </a:spcBef>
        <a:spcAft>
          <a:spcPct val="0"/>
        </a:spcAft>
        <a:buClr>
          <a:srgbClr val="0066A1"/>
        </a:buClr>
        <a:buFont typeface="LucidaGrande" charset="0"/>
        <a:buChar char="▸"/>
        <a:defRPr sz="1650" kern="1200">
          <a:solidFill>
            <a:schemeClr val="tx1"/>
          </a:solidFill>
          <a:latin typeface="Roboto" panose="02000000000000000000" pitchFamily="2" charset="0"/>
          <a:ea typeface="Roboto" panose="02000000000000000000" pitchFamily="2" charset="0"/>
          <a:cs typeface="+mn-cs"/>
        </a:defRPr>
      </a:lvl1pPr>
      <a:lvl2pPr marL="514350" indent="-171450" algn="l" rtl="0" eaLnBrk="1" fontAlgn="base" hangingPunct="1">
        <a:lnSpc>
          <a:spcPct val="90000"/>
        </a:lnSpc>
        <a:spcBef>
          <a:spcPts val="375"/>
        </a:spcBef>
        <a:spcAft>
          <a:spcPct val="0"/>
        </a:spcAft>
        <a:buClr>
          <a:srgbClr val="0066A1"/>
        </a:buClr>
        <a:buFont typeface="LucidaGrande" charset="0"/>
        <a:buChar char="-"/>
        <a:defRPr sz="1350" kern="1200">
          <a:solidFill>
            <a:schemeClr val="tx1"/>
          </a:solidFill>
          <a:latin typeface="Roboto" panose="02000000000000000000" pitchFamily="2" charset="0"/>
          <a:ea typeface="Roboto" panose="02000000000000000000" pitchFamily="2" charset="0"/>
          <a:cs typeface="+mn-cs"/>
        </a:defRPr>
      </a:lvl2pPr>
      <a:lvl3pPr marL="857250" indent="-171450" algn="l" rtl="0" eaLnBrk="1" fontAlgn="base" hangingPunct="1">
        <a:lnSpc>
          <a:spcPct val="90000"/>
        </a:lnSpc>
        <a:spcBef>
          <a:spcPts val="375"/>
        </a:spcBef>
        <a:spcAft>
          <a:spcPct val="0"/>
        </a:spcAft>
        <a:buClr>
          <a:srgbClr val="0066A1"/>
        </a:buClr>
        <a:buFont typeface="Arial" charset="0"/>
        <a:buChar char="•"/>
        <a:defRPr sz="1350" kern="1200">
          <a:solidFill>
            <a:schemeClr val="tx1"/>
          </a:solidFill>
          <a:latin typeface="Roboto" panose="02000000000000000000" pitchFamily="2" charset="0"/>
          <a:ea typeface="Roboto" panose="02000000000000000000" pitchFamily="2" charset="0"/>
          <a:cs typeface="+mn-cs"/>
        </a:defRPr>
      </a:lvl3pPr>
      <a:lvl4pPr marL="1200150" indent="-171450" algn="l" rtl="0" eaLnBrk="1" fontAlgn="base" hangingPunct="1">
        <a:lnSpc>
          <a:spcPct val="90000"/>
        </a:lnSpc>
        <a:spcBef>
          <a:spcPts val="375"/>
        </a:spcBef>
        <a:spcAft>
          <a:spcPct val="0"/>
        </a:spcAft>
        <a:buClr>
          <a:srgbClr val="0066A1"/>
        </a:buClr>
        <a:buFont typeface="Wingdings" charset="2"/>
        <a:buChar char="§"/>
        <a:defRPr sz="1350" kern="1200">
          <a:solidFill>
            <a:schemeClr val="tx1"/>
          </a:solidFill>
          <a:latin typeface="Roboto" panose="02000000000000000000" pitchFamily="2" charset="0"/>
          <a:ea typeface="Roboto" panose="02000000000000000000" pitchFamily="2" charset="0"/>
          <a:cs typeface="+mn-cs"/>
        </a:defRPr>
      </a:lvl4pPr>
      <a:lvl5pPr marL="1543050" indent="-171450" algn="l" rtl="0" eaLnBrk="1" fontAlgn="base" hangingPunct="1">
        <a:lnSpc>
          <a:spcPct val="90000"/>
        </a:lnSpc>
        <a:spcBef>
          <a:spcPts val="375"/>
        </a:spcBef>
        <a:spcAft>
          <a:spcPct val="0"/>
        </a:spcAft>
        <a:buClr>
          <a:srgbClr val="0066A1"/>
        </a:buClr>
        <a:buFont typeface="Courier New" charset="0"/>
        <a:buChar char="o"/>
        <a:defRPr sz="1350" kern="1200">
          <a:solidFill>
            <a:schemeClr val="tx1"/>
          </a:solidFill>
          <a:latin typeface="Roboto" panose="02000000000000000000" pitchFamily="2" charset="0"/>
          <a:ea typeface="Roboto" panose="02000000000000000000" pitchFamily="2"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55.jpeg"/></Relationships>
</file>

<file path=ppt/slides/_rels/slide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5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jpg"/><Relationship Id="rId7" Type="http://schemas.openxmlformats.org/officeDocument/2006/relationships/image" Target="../media/image63.jpeg"/><Relationship Id="rId2" Type="http://schemas.openxmlformats.org/officeDocument/2006/relationships/image" Target="../media/image58.jpg"/><Relationship Id="rId1" Type="http://schemas.openxmlformats.org/officeDocument/2006/relationships/slideLayout" Target="../slideLayouts/slideLayout11.xml"/><Relationship Id="rId6" Type="http://schemas.openxmlformats.org/officeDocument/2006/relationships/image" Target="../media/image62.jpg"/><Relationship Id="rId5" Type="http://schemas.openxmlformats.org/officeDocument/2006/relationships/image" Target="../media/image61.jpg"/><Relationship Id="rId10" Type="http://schemas.openxmlformats.org/officeDocument/2006/relationships/image" Target="../media/image66.jpeg"/><Relationship Id="rId4" Type="http://schemas.openxmlformats.org/officeDocument/2006/relationships/image" Target="../media/image60.jpg"/><Relationship Id="rId9"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68.jpg"/><Relationship Id="rId3" Type="http://schemas.openxmlformats.org/officeDocument/2006/relationships/image" Target="../media/image58.jpg"/><Relationship Id="rId7" Type="http://schemas.openxmlformats.org/officeDocument/2006/relationships/image" Target="../media/image62.jp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61.jpg"/><Relationship Id="rId5" Type="http://schemas.openxmlformats.org/officeDocument/2006/relationships/image" Target="../media/image67.jpg"/><Relationship Id="rId4" Type="http://schemas.openxmlformats.org/officeDocument/2006/relationships/image" Target="../media/image60.jpg"/></Relationships>
</file>

<file path=ppt/slides/_rels/slide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hyperlink" Target="https://www.electronics-tutorials.ws/inductor/inductor.html" TargetMode="Externa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9.jpg"/><Relationship Id="rId4" Type="http://schemas.openxmlformats.org/officeDocument/2006/relationships/hyperlink" Target="https://img-prod-cms-rt-microsoft-com.akamaized.net/cms/api/am/imageFileData/RE1GJzk?ver=8b59&amp;q=60&amp;m=6&amp;h=600&amp;w=1399&amp;b=#FFFFFFFF&amp;l=f&amp;o=t&amp;aim=tru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ctrTitle"/>
          </p:nvPr>
        </p:nvSpPr>
        <p:spPr>
          <a:xfrm>
            <a:off x="1657350" y="2727722"/>
            <a:ext cx="5829300" cy="523875"/>
          </a:xfrm>
        </p:spPr>
        <p:txBody>
          <a:bodyPr>
            <a:normAutofit fontScale="90000"/>
          </a:bodyPr>
          <a:lstStyle/>
          <a:p>
            <a:r>
              <a:rPr lang="en-US" altLang="en-US"/>
              <a:t>AR-SPICE Circuit Simulator</a:t>
            </a:r>
          </a:p>
        </p:txBody>
      </p:sp>
      <p:sp>
        <p:nvSpPr>
          <p:cNvPr id="3" name="Subtitle 2"/>
          <p:cNvSpPr>
            <a:spLocks noGrp="1"/>
          </p:cNvSpPr>
          <p:nvPr>
            <p:ph type="subTitle" idx="1"/>
          </p:nvPr>
        </p:nvSpPr>
        <p:spPr>
          <a:xfrm>
            <a:off x="1657350" y="3320653"/>
            <a:ext cx="5829300" cy="956072"/>
          </a:xfrm>
        </p:spPr>
        <p:txBody>
          <a:bodyPr rtlCol="0">
            <a:normAutofit fontScale="62500" lnSpcReduction="20000"/>
          </a:bodyPr>
          <a:lstStyle/>
          <a:p>
            <a:pPr fontAlgn="auto">
              <a:spcAft>
                <a:spcPts val="0"/>
              </a:spcAft>
              <a:defRPr/>
            </a:pPr>
            <a:r>
              <a:rPr lang="en-US"/>
              <a:t>A Framework for Mixed Reality Aided Tools to Stimulate Learning Electric Circuits Fundamentals</a:t>
            </a:r>
          </a:p>
          <a:p>
            <a:pPr fontAlgn="auto">
              <a:spcAft>
                <a:spcPts val="0"/>
              </a:spcAft>
              <a:defRPr/>
            </a:pPr>
            <a:r>
              <a:rPr lang="en-US"/>
              <a:t>Researchers: Jerry Fan and </a:t>
            </a:r>
            <a:r>
              <a:rPr lang="en-US" err="1"/>
              <a:t>Hanliang</a:t>
            </a:r>
            <a:r>
              <a:rPr lang="en-US"/>
              <a:t> (Chris) Ding</a:t>
            </a:r>
          </a:p>
          <a:p>
            <a:pPr fontAlgn="auto">
              <a:spcAft>
                <a:spcPts val="0"/>
              </a:spcAft>
              <a:defRPr/>
            </a:pPr>
            <a:r>
              <a:rPr lang="en-US"/>
              <a:t>Supervisors: Associate Professor Waleed H Abdulla, Dr Kevin I-Kai Wang</a:t>
            </a:r>
          </a:p>
          <a:p>
            <a:pPr fontAlgn="auto">
              <a:spcAft>
                <a:spcPts val="0"/>
              </a:spcAft>
              <a:defRPr/>
            </a:pPr>
            <a:endParaRPr lang="en-US"/>
          </a:p>
        </p:txBody>
      </p:sp>
      <p:sp>
        <p:nvSpPr>
          <p:cNvPr id="9219" name="Slide Number Placeholder 3"/>
          <p:cNvSpPr>
            <a:spLocks noGrp="1"/>
          </p:cNvSpPr>
          <p:nvPr>
            <p:ph type="sldNum" sz="quarter" idx="4294967295"/>
          </p:nvPr>
        </p:nvSpPr>
        <p:spPr bwMode="auto">
          <a:xfrm>
            <a:off x="385764" y="4654154"/>
            <a:ext cx="485775" cy="2738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557213" indent="-214313">
              <a:defRPr>
                <a:solidFill>
                  <a:schemeClr val="tx1"/>
                </a:solidFill>
                <a:latin typeface="Calibri" charset="0"/>
              </a:defRPr>
            </a:lvl2pPr>
            <a:lvl3pPr marL="857250" indent="-171450">
              <a:defRPr>
                <a:solidFill>
                  <a:schemeClr val="tx1"/>
                </a:solidFill>
                <a:latin typeface="Calibri" charset="0"/>
              </a:defRPr>
            </a:lvl3pPr>
            <a:lvl4pPr marL="1200150" indent="-171450">
              <a:defRPr>
                <a:solidFill>
                  <a:schemeClr val="tx1"/>
                </a:solidFill>
                <a:latin typeface="Calibri" charset="0"/>
              </a:defRPr>
            </a:lvl4pPr>
            <a:lvl5pPr marL="1543050" indent="-171450">
              <a:defRPr>
                <a:solidFill>
                  <a:schemeClr val="tx1"/>
                </a:solidFill>
                <a:latin typeface="Calibri" charset="0"/>
              </a:defRPr>
            </a:lvl5pPr>
            <a:lvl6pPr marL="1885950" indent="-171450" fontAlgn="base">
              <a:spcBef>
                <a:spcPct val="0"/>
              </a:spcBef>
              <a:spcAft>
                <a:spcPct val="0"/>
              </a:spcAft>
              <a:defRPr>
                <a:solidFill>
                  <a:schemeClr val="tx1"/>
                </a:solidFill>
                <a:latin typeface="Calibri" charset="0"/>
              </a:defRPr>
            </a:lvl6pPr>
            <a:lvl7pPr marL="2228850" indent="-171450" fontAlgn="base">
              <a:spcBef>
                <a:spcPct val="0"/>
              </a:spcBef>
              <a:spcAft>
                <a:spcPct val="0"/>
              </a:spcAft>
              <a:defRPr>
                <a:solidFill>
                  <a:schemeClr val="tx1"/>
                </a:solidFill>
                <a:latin typeface="Calibri" charset="0"/>
              </a:defRPr>
            </a:lvl7pPr>
            <a:lvl8pPr marL="2571750" indent="-171450" fontAlgn="base">
              <a:spcBef>
                <a:spcPct val="0"/>
              </a:spcBef>
              <a:spcAft>
                <a:spcPct val="0"/>
              </a:spcAft>
              <a:defRPr>
                <a:solidFill>
                  <a:schemeClr val="tx1"/>
                </a:solidFill>
                <a:latin typeface="Calibri" charset="0"/>
              </a:defRPr>
            </a:lvl8pPr>
            <a:lvl9pPr marL="2914650" indent="-171450" fontAlgn="base">
              <a:spcBef>
                <a:spcPct val="0"/>
              </a:spcBef>
              <a:spcAft>
                <a:spcPct val="0"/>
              </a:spcAft>
              <a:defRPr>
                <a:solidFill>
                  <a:schemeClr val="tx1"/>
                </a:solidFill>
                <a:latin typeface="Calibri" charset="0"/>
              </a:defRPr>
            </a:lvl9pPr>
          </a:lstStyle>
          <a:p>
            <a:pPr fontAlgn="base">
              <a:spcBef>
                <a:spcPct val="0"/>
              </a:spcBef>
              <a:spcAft>
                <a:spcPct val="0"/>
              </a:spcAft>
            </a:pPr>
            <a:fld id="{CD8E7276-0B5D-C642-A99B-7C94536758AA}" type="slidenum">
              <a:rPr lang="en-US" altLang="en-US">
                <a:solidFill>
                  <a:schemeClr val="bg1"/>
                </a:solidFill>
              </a:rPr>
              <a:pPr fontAlgn="base">
                <a:spcBef>
                  <a:spcPct val="0"/>
                </a:spcBef>
                <a:spcAft>
                  <a:spcPct val="0"/>
                </a:spcAft>
              </a:pPr>
              <a:t>1</a:t>
            </a:fld>
            <a:endParaRPr lang="en-US" altLang="en-US">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8718-2B27-4E28-878D-0E26CC1B94BD}"/>
              </a:ext>
            </a:extLst>
          </p:cNvPr>
          <p:cNvSpPr>
            <a:spLocks noGrp="1"/>
          </p:cNvSpPr>
          <p:nvPr>
            <p:ph type="title"/>
          </p:nvPr>
        </p:nvSpPr>
        <p:spPr/>
        <p:txBody>
          <a:bodyPr/>
          <a:lstStyle/>
          <a:p>
            <a:r>
              <a:rPr lang="en-US"/>
              <a:t>Breadboard Image Segmentation</a:t>
            </a:r>
            <a:endParaRPr lang="en-NZ"/>
          </a:p>
        </p:txBody>
      </p:sp>
      <p:sp>
        <p:nvSpPr>
          <p:cNvPr id="4" name="Text Placeholder 3">
            <a:extLst>
              <a:ext uri="{FF2B5EF4-FFF2-40B4-BE49-F238E27FC236}">
                <a16:creationId xmlns:a16="http://schemas.microsoft.com/office/drawing/2014/main" id="{0E8E1A78-696F-43D1-9AC4-9D957FD347FF}"/>
              </a:ext>
            </a:extLst>
          </p:cNvPr>
          <p:cNvSpPr>
            <a:spLocks noGrp="1"/>
          </p:cNvSpPr>
          <p:nvPr>
            <p:ph type="body" sz="quarter" idx="13"/>
          </p:nvPr>
        </p:nvSpPr>
        <p:spPr>
          <a:xfrm>
            <a:off x="628650" y="1369219"/>
            <a:ext cx="3886200" cy="2844404"/>
          </a:xfrm>
        </p:spPr>
        <p:txBody>
          <a:bodyPr/>
          <a:lstStyle/>
          <a:p>
            <a:r>
              <a:rPr lang="en-US" err="1"/>
              <a:t>ArUco</a:t>
            </a:r>
            <a:r>
              <a:rPr lang="en-US"/>
              <a:t> markers helps in picking up the breadboard itself</a:t>
            </a:r>
          </a:p>
          <a:p>
            <a:r>
              <a:rPr lang="en-US"/>
              <a:t>Perspective transform creates a top down view</a:t>
            </a:r>
          </a:p>
          <a:p>
            <a:r>
              <a:rPr lang="en-US"/>
              <a:t>Resulting image is of a fixed size</a:t>
            </a:r>
          </a:p>
          <a:p>
            <a:endParaRPr lang="en-NZ"/>
          </a:p>
        </p:txBody>
      </p:sp>
      <p:sp>
        <p:nvSpPr>
          <p:cNvPr id="5" name="Text Placeholder 4">
            <a:extLst>
              <a:ext uri="{FF2B5EF4-FFF2-40B4-BE49-F238E27FC236}">
                <a16:creationId xmlns:a16="http://schemas.microsoft.com/office/drawing/2014/main" id="{03DFA7C7-EF19-41AC-AFD6-508855A8EF1E}"/>
              </a:ext>
            </a:extLst>
          </p:cNvPr>
          <p:cNvSpPr>
            <a:spLocks noGrp="1"/>
          </p:cNvSpPr>
          <p:nvPr>
            <p:ph type="body" sz="quarter" idx="17"/>
          </p:nvPr>
        </p:nvSpPr>
        <p:spPr>
          <a:xfrm>
            <a:off x="628650" y="829647"/>
            <a:ext cx="7886700" cy="288994"/>
          </a:xfrm>
        </p:spPr>
        <p:txBody>
          <a:bodyPr>
            <a:normAutofit fontScale="92500" lnSpcReduction="20000"/>
          </a:bodyPr>
          <a:lstStyle/>
          <a:p>
            <a:r>
              <a:rPr lang="en-US"/>
              <a:t>Breaking down the image into useful chunks</a:t>
            </a:r>
            <a:endParaRPr lang="en-NZ"/>
          </a:p>
        </p:txBody>
      </p:sp>
      <p:pic>
        <p:nvPicPr>
          <p:cNvPr id="10" name="Picture 9">
            <a:extLst>
              <a:ext uri="{FF2B5EF4-FFF2-40B4-BE49-F238E27FC236}">
                <a16:creationId xmlns:a16="http://schemas.microsoft.com/office/drawing/2014/main" id="{79B7C42F-2E04-4DE3-A72F-D7267E87E7B8}"/>
              </a:ext>
            </a:extLst>
          </p:cNvPr>
          <p:cNvPicPr>
            <a:picLocks noChangeAspect="1"/>
          </p:cNvPicPr>
          <p:nvPr/>
        </p:nvPicPr>
        <p:blipFill>
          <a:blip r:embed="rId3"/>
          <a:stretch>
            <a:fillRect/>
          </a:stretch>
        </p:blipFill>
        <p:spPr>
          <a:xfrm>
            <a:off x="4825562" y="3036271"/>
            <a:ext cx="3532060" cy="1177352"/>
          </a:xfrm>
          <a:prstGeom prst="rect">
            <a:avLst/>
          </a:prstGeom>
        </p:spPr>
      </p:pic>
      <p:pic>
        <p:nvPicPr>
          <p:cNvPr id="11" name="Content Placeholder 3" descr="A close up of a computer&#10;&#10;Description generated with high confidence">
            <a:extLst>
              <a:ext uri="{FF2B5EF4-FFF2-40B4-BE49-F238E27FC236}">
                <a16:creationId xmlns:a16="http://schemas.microsoft.com/office/drawing/2014/main" id="{4F3E5633-3321-4F11-9562-656A8E13549D}"/>
              </a:ext>
            </a:extLst>
          </p:cNvPr>
          <p:cNvPicPr>
            <a:picLocks noGrp="1" noChangeAspect="1"/>
          </p:cNvPicPr>
          <p:nvPr>
            <p:ph sz="half" idx="2"/>
          </p:nvPr>
        </p:nvPicPr>
        <p:blipFill>
          <a:blip r:embed="rId4"/>
          <a:stretch>
            <a:fillRect/>
          </a:stretch>
        </p:blipFill>
        <p:spPr>
          <a:xfrm>
            <a:off x="4994110" y="1130286"/>
            <a:ext cx="3194964" cy="1797168"/>
          </a:xfrm>
        </p:spPr>
      </p:pic>
    </p:spTree>
    <p:extLst>
      <p:ext uri="{BB962C8B-B14F-4D97-AF65-F5344CB8AC3E}">
        <p14:creationId xmlns:p14="http://schemas.microsoft.com/office/powerpoint/2010/main" val="1065237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8718-2B27-4E28-878D-0E26CC1B94BD}"/>
              </a:ext>
            </a:extLst>
          </p:cNvPr>
          <p:cNvSpPr>
            <a:spLocks noGrp="1"/>
          </p:cNvSpPr>
          <p:nvPr>
            <p:ph type="title"/>
          </p:nvPr>
        </p:nvSpPr>
        <p:spPr/>
        <p:txBody>
          <a:bodyPr/>
          <a:lstStyle/>
          <a:p>
            <a:r>
              <a:rPr lang="en-US"/>
              <a:t>Breadboard Image Segmentation</a:t>
            </a:r>
            <a:endParaRPr lang="en-NZ"/>
          </a:p>
        </p:txBody>
      </p:sp>
      <p:sp>
        <p:nvSpPr>
          <p:cNvPr id="4" name="Text Placeholder 3">
            <a:extLst>
              <a:ext uri="{FF2B5EF4-FFF2-40B4-BE49-F238E27FC236}">
                <a16:creationId xmlns:a16="http://schemas.microsoft.com/office/drawing/2014/main" id="{0E8E1A78-696F-43D1-9AC4-9D957FD347FF}"/>
              </a:ext>
            </a:extLst>
          </p:cNvPr>
          <p:cNvSpPr>
            <a:spLocks noGrp="1"/>
          </p:cNvSpPr>
          <p:nvPr>
            <p:ph type="body" sz="quarter" idx="13"/>
          </p:nvPr>
        </p:nvSpPr>
        <p:spPr>
          <a:xfrm>
            <a:off x="628650" y="1369219"/>
            <a:ext cx="3886200" cy="2844404"/>
          </a:xfrm>
        </p:spPr>
        <p:txBody>
          <a:bodyPr/>
          <a:lstStyle/>
          <a:p>
            <a:r>
              <a:rPr lang="en-US" sz="1600"/>
              <a:t>Component extraction simple task but not trivial</a:t>
            </a:r>
          </a:p>
          <a:p>
            <a:r>
              <a:rPr lang="en-US" sz="1600"/>
              <a:t>Assume breadboard holes are unfilled</a:t>
            </a:r>
          </a:p>
          <a:p>
            <a:r>
              <a:rPr lang="en-US" sz="1600"/>
              <a:t>Breadboard structure is regular – helps in using fixed pixel positions</a:t>
            </a:r>
          </a:p>
          <a:p>
            <a:r>
              <a:rPr lang="en-US" sz="1600"/>
              <a:t>Problem - camera lens distortion and physical distortions on the breadboard</a:t>
            </a:r>
          </a:p>
          <a:p>
            <a:r>
              <a:rPr lang="en-US" sz="1600"/>
              <a:t>Holes are roughly circular</a:t>
            </a:r>
          </a:p>
          <a:p>
            <a:r>
              <a:rPr lang="en-US" sz="1600"/>
              <a:t>Use blob detection and heuristics to pick up hole positioning</a:t>
            </a:r>
          </a:p>
        </p:txBody>
      </p:sp>
      <p:sp>
        <p:nvSpPr>
          <p:cNvPr id="5" name="Text Placeholder 4">
            <a:extLst>
              <a:ext uri="{FF2B5EF4-FFF2-40B4-BE49-F238E27FC236}">
                <a16:creationId xmlns:a16="http://schemas.microsoft.com/office/drawing/2014/main" id="{03DFA7C7-EF19-41AC-AFD6-508855A8EF1E}"/>
              </a:ext>
            </a:extLst>
          </p:cNvPr>
          <p:cNvSpPr>
            <a:spLocks noGrp="1"/>
          </p:cNvSpPr>
          <p:nvPr>
            <p:ph type="body" sz="quarter" idx="17"/>
          </p:nvPr>
        </p:nvSpPr>
        <p:spPr>
          <a:xfrm>
            <a:off x="628650" y="829647"/>
            <a:ext cx="7886700" cy="288994"/>
          </a:xfrm>
        </p:spPr>
        <p:txBody>
          <a:bodyPr>
            <a:normAutofit fontScale="92500" lnSpcReduction="20000"/>
          </a:bodyPr>
          <a:lstStyle/>
          <a:p>
            <a:r>
              <a:rPr lang="en-US"/>
              <a:t>Breaking down the image into useful chunks</a:t>
            </a:r>
            <a:endParaRPr lang="en-NZ"/>
          </a:p>
        </p:txBody>
      </p:sp>
      <p:pic>
        <p:nvPicPr>
          <p:cNvPr id="6" name="Picture 5">
            <a:extLst>
              <a:ext uri="{FF2B5EF4-FFF2-40B4-BE49-F238E27FC236}">
                <a16:creationId xmlns:a16="http://schemas.microsoft.com/office/drawing/2014/main" id="{E0F8531E-29B5-4C3B-8327-C714CF3B9300}"/>
              </a:ext>
            </a:extLst>
          </p:cNvPr>
          <p:cNvPicPr>
            <a:picLocks noChangeAspect="1"/>
          </p:cNvPicPr>
          <p:nvPr/>
        </p:nvPicPr>
        <p:blipFill>
          <a:blip r:embed="rId3"/>
          <a:stretch>
            <a:fillRect/>
          </a:stretch>
        </p:blipFill>
        <p:spPr>
          <a:xfrm>
            <a:off x="4910908" y="2607716"/>
            <a:ext cx="3532072" cy="349975"/>
          </a:xfrm>
          <a:prstGeom prst="rect">
            <a:avLst/>
          </a:prstGeom>
        </p:spPr>
      </p:pic>
      <p:pic>
        <p:nvPicPr>
          <p:cNvPr id="7" name="Picture 6" descr="A close up of a piece of paper&#10;&#10;Description generated with high confidence">
            <a:extLst>
              <a:ext uri="{FF2B5EF4-FFF2-40B4-BE49-F238E27FC236}">
                <a16:creationId xmlns:a16="http://schemas.microsoft.com/office/drawing/2014/main" id="{61D5888D-3B97-45D4-9663-65B99800076D}"/>
              </a:ext>
            </a:extLst>
          </p:cNvPr>
          <p:cNvPicPr>
            <a:picLocks noChangeAspect="1"/>
          </p:cNvPicPr>
          <p:nvPr/>
        </p:nvPicPr>
        <p:blipFill>
          <a:blip r:embed="rId4"/>
          <a:stretch>
            <a:fillRect/>
          </a:stretch>
        </p:blipFill>
        <p:spPr>
          <a:xfrm>
            <a:off x="4910902" y="3003203"/>
            <a:ext cx="3532091" cy="349978"/>
          </a:xfrm>
          <a:prstGeom prst="rect">
            <a:avLst/>
          </a:prstGeom>
        </p:spPr>
      </p:pic>
      <p:pic>
        <p:nvPicPr>
          <p:cNvPr id="8" name="Picture 7">
            <a:extLst>
              <a:ext uri="{FF2B5EF4-FFF2-40B4-BE49-F238E27FC236}">
                <a16:creationId xmlns:a16="http://schemas.microsoft.com/office/drawing/2014/main" id="{4C201BCA-544C-4123-9A32-D65180EF8765}"/>
              </a:ext>
            </a:extLst>
          </p:cNvPr>
          <p:cNvPicPr>
            <a:picLocks noChangeAspect="1"/>
          </p:cNvPicPr>
          <p:nvPr/>
        </p:nvPicPr>
        <p:blipFill>
          <a:blip r:embed="rId5"/>
          <a:stretch>
            <a:fillRect/>
          </a:stretch>
        </p:blipFill>
        <p:spPr>
          <a:xfrm>
            <a:off x="4910902" y="3521590"/>
            <a:ext cx="3532066" cy="349974"/>
          </a:xfrm>
          <a:prstGeom prst="rect">
            <a:avLst/>
          </a:prstGeom>
        </p:spPr>
      </p:pic>
      <p:pic>
        <p:nvPicPr>
          <p:cNvPr id="9" name="Picture 8">
            <a:extLst>
              <a:ext uri="{FF2B5EF4-FFF2-40B4-BE49-F238E27FC236}">
                <a16:creationId xmlns:a16="http://schemas.microsoft.com/office/drawing/2014/main" id="{B488A0BD-1BAB-4794-9C5E-177814CB578A}"/>
              </a:ext>
            </a:extLst>
          </p:cNvPr>
          <p:cNvPicPr>
            <a:picLocks noChangeAspect="1"/>
          </p:cNvPicPr>
          <p:nvPr/>
        </p:nvPicPr>
        <p:blipFill>
          <a:blip r:embed="rId6"/>
          <a:stretch>
            <a:fillRect/>
          </a:stretch>
        </p:blipFill>
        <p:spPr>
          <a:xfrm>
            <a:off x="4910900" y="3917077"/>
            <a:ext cx="3532068" cy="349978"/>
          </a:xfrm>
          <a:prstGeom prst="rect">
            <a:avLst/>
          </a:prstGeom>
        </p:spPr>
      </p:pic>
      <p:pic>
        <p:nvPicPr>
          <p:cNvPr id="10" name="Picture 9">
            <a:extLst>
              <a:ext uri="{FF2B5EF4-FFF2-40B4-BE49-F238E27FC236}">
                <a16:creationId xmlns:a16="http://schemas.microsoft.com/office/drawing/2014/main" id="{79B7C42F-2E04-4DE3-A72F-D7267E87E7B8}"/>
              </a:ext>
            </a:extLst>
          </p:cNvPr>
          <p:cNvPicPr>
            <a:picLocks noChangeAspect="1"/>
          </p:cNvPicPr>
          <p:nvPr/>
        </p:nvPicPr>
        <p:blipFill>
          <a:blip r:embed="rId7"/>
          <a:stretch>
            <a:fillRect/>
          </a:stretch>
        </p:blipFill>
        <p:spPr>
          <a:xfrm>
            <a:off x="4910908" y="1304469"/>
            <a:ext cx="3532060" cy="1177352"/>
          </a:xfrm>
          <a:prstGeom prst="rect">
            <a:avLst/>
          </a:prstGeom>
        </p:spPr>
      </p:pic>
      <p:cxnSp>
        <p:nvCxnSpPr>
          <p:cNvPr id="14" name="Straight Connector 13">
            <a:extLst>
              <a:ext uri="{FF2B5EF4-FFF2-40B4-BE49-F238E27FC236}">
                <a16:creationId xmlns:a16="http://schemas.microsoft.com/office/drawing/2014/main" id="{4656DBAD-BFC1-4BE2-9E21-0538FC253301}"/>
              </a:ext>
            </a:extLst>
          </p:cNvPr>
          <p:cNvCxnSpPr>
            <a:cxnSpLocks/>
          </p:cNvCxnSpPr>
          <p:nvPr/>
        </p:nvCxnSpPr>
        <p:spPr>
          <a:xfrm>
            <a:off x="4910908" y="1470660"/>
            <a:ext cx="353208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5CD04B-D5E0-4A47-99CB-BEA77CB33F8C}"/>
              </a:ext>
            </a:extLst>
          </p:cNvPr>
          <p:cNvCxnSpPr>
            <a:cxnSpLocks/>
          </p:cNvCxnSpPr>
          <p:nvPr/>
        </p:nvCxnSpPr>
        <p:spPr>
          <a:xfrm>
            <a:off x="4910908" y="1565910"/>
            <a:ext cx="35320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3536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C5D936-BEBA-46D0-B477-5879FED688A5}"/>
              </a:ext>
            </a:extLst>
          </p:cNvPr>
          <p:cNvSpPr>
            <a:spLocks noGrp="1"/>
          </p:cNvSpPr>
          <p:nvPr>
            <p:ph type="title"/>
          </p:nvPr>
        </p:nvSpPr>
        <p:spPr/>
        <p:txBody>
          <a:bodyPr/>
          <a:lstStyle/>
          <a:p>
            <a:r>
              <a:rPr lang="en-US"/>
              <a:t>Breadboard Component Classification</a:t>
            </a:r>
            <a:endParaRPr lang="en-NZ"/>
          </a:p>
        </p:txBody>
      </p:sp>
      <p:sp>
        <p:nvSpPr>
          <p:cNvPr id="16" name="Text Placeholder 15">
            <a:extLst>
              <a:ext uri="{FF2B5EF4-FFF2-40B4-BE49-F238E27FC236}">
                <a16:creationId xmlns:a16="http://schemas.microsoft.com/office/drawing/2014/main" id="{D7380021-73CA-4411-B9C8-A01A2D0A7A5F}"/>
              </a:ext>
            </a:extLst>
          </p:cNvPr>
          <p:cNvSpPr>
            <a:spLocks noGrp="1"/>
          </p:cNvSpPr>
          <p:nvPr>
            <p:ph type="body" sz="quarter" idx="13"/>
          </p:nvPr>
        </p:nvSpPr>
        <p:spPr/>
        <p:txBody>
          <a:bodyPr/>
          <a:lstStyle/>
          <a:p>
            <a:r>
              <a:rPr lang="en-US" sz="1600"/>
              <a:t>Breadboard holes are seen as 11 x 11 pixel squares by the classifier</a:t>
            </a:r>
          </a:p>
          <a:p>
            <a:r>
              <a:rPr lang="en-US" sz="1600"/>
              <a:t>Classifier must determine if the area contains a component</a:t>
            </a:r>
          </a:p>
          <a:p>
            <a:r>
              <a:rPr lang="en-US" sz="1600"/>
              <a:t>Color thresholding sufficient to detect the body of a resistor in standard cases</a:t>
            </a:r>
          </a:p>
          <a:p>
            <a:r>
              <a:rPr lang="en-US" sz="1600"/>
              <a:t>A convolutional neural network (CNN) classifier was trained and tested</a:t>
            </a:r>
          </a:p>
          <a:p>
            <a:r>
              <a:rPr lang="en-US" sz="1600"/>
              <a:t>Significantly slower as a drop-in replacement but much more accurate</a:t>
            </a:r>
          </a:p>
        </p:txBody>
      </p:sp>
      <p:sp>
        <p:nvSpPr>
          <p:cNvPr id="20" name="Text Placeholder 19">
            <a:extLst>
              <a:ext uri="{FF2B5EF4-FFF2-40B4-BE49-F238E27FC236}">
                <a16:creationId xmlns:a16="http://schemas.microsoft.com/office/drawing/2014/main" id="{76ABA9AC-0091-4944-B140-4950A509BA76}"/>
              </a:ext>
            </a:extLst>
          </p:cNvPr>
          <p:cNvSpPr>
            <a:spLocks noGrp="1"/>
          </p:cNvSpPr>
          <p:nvPr>
            <p:ph type="body" sz="quarter" idx="17"/>
          </p:nvPr>
        </p:nvSpPr>
        <p:spPr>
          <a:xfrm>
            <a:off x="628650" y="829647"/>
            <a:ext cx="7886700" cy="288994"/>
          </a:xfrm>
        </p:spPr>
        <p:txBody>
          <a:bodyPr>
            <a:normAutofit fontScale="92500" lnSpcReduction="20000"/>
          </a:bodyPr>
          <a:lstStyle/>
          <a:p>
            <a:r>
              <a:rPr lang="en-GB"/>
              <a:t>Finding out what is what</a:t>
            </a:r>
            <a:endParaRPr lang="en-NZ"/>
          </a:p>
        </p:txBody>
      </p:sp>
      <p:pic>
        <p:nvPicPr>
          <p:cNvPr id="7" name="Picture 6">
            <a:extLst>
              <a:ext uri="{FF2B5EF4-FFF2-40B4-BE49-F238E27FC236}">
                <a16:creationId xmlns:a16="http://schemas.microsoft.com/office/drawing/2014/main" id="{98F184C0-A4D6-4003-B769-924724C7305D}"/>
              </a:ext>
            </a:extLst>
          </p:cNvPr>
          <p:cNvPicPr>
            <a:picLocks noChangeAspect="1"/>
          </p:cNvPicPr>
          <p:nvPr/>
        </p:nvPicPr>
        <p:blipFill>
          <a:blip r:embed="rId3"/>
          <a:stretch>
            <a:fillRect/>
          </a:stretch>
        </p:blipFill>
        <p:spPr>
          <a:xfrm>
            <a:off x="6992111" y="1424708"/>
            <a:ext cx="104775" cy="104775"/>
          </a:xfrm>
          <a:prstGeom prst="rect">
            <a:avLst/>
          </a:prstGeom>
        </p:spPr>
      </p:pic>
      <p:pic>
        <p:nvPicPr>
          <p:cNvPr id="9" name="Picture 8">
            <a:extLst>
              <a:ext uri="{FF2B5EF4-FFF2-40B4-BE49-F238E27FC236}">
                <a16:creationId xmlns:a16="http://schemas.microsoft.com/office/drawing/2014/main" id="{332C1D20-ACF4-49DF-9BE5-FB9D97B4208D}"/>
              </a:ext>
            </a:extLst>
          </p:cNvPr>
          <p:cNvPicPr>
            <a:picLocks noChangeAspect="1"/>
          </p:cNvPicPr>
          <p:nvPr/>
        </p:nvPicPr>
        <p:blipFill>
          <a:blip r:embed="rId4"/>
          <a:stretch>
            <a:fillRect/>
          </a:stretch>
        </p:blipFill>
        <p:spPr>
          <a:xfrm>
            <a:off x="6369365" y="1424707"/>
            <a:ext cx="104775" cy="104775"/>
          </a:xfrm>
          <a:prstGeom prst="rect">
            <a:avLst/>
          </a:prstGeom>
        </p:spPr>
      </p:pic>
      <p:pic>
        <p:nvPicPr>
          <p:cNvPr id="11" name="Picture 10" descr="A close up of a logo&#10;&#10;Description generated with high confidence">
            <a:extLst>
              <a:ext uri="{FF2B5EF4-FFF2-40B4-BE49-F238E27FC236}">
                <a16:creationId xmlns:a16="http://schemas.microsoft.com/office/drawing/2014/main" id="{F65BCA2B-2847-426F-A964-91E820F023A9}"/>
              </a:ext>
            </a:extLst>
          </p:cNvPr>
          <p:cNvPicPr>
            <a:picLocks noChangeAspect="1"/>
          </p:cNvPicPr>
          <p:nvPr/>
        </p:nvPicPr>
        <p:blipFill>
          <a:blip r:embed="rId5"/>
          <a:stretch>
            <a:fillRect/>
          </a:stretch>
        </p:blipFill>
        <p:spPr>
          <a:xfrm>
            <a:off x="6680738" y="1424708"/>
            <a:ext cx="104775" cy="104775"/>
          </a:xfrm>
          <a:prstGeom prst="rect">
            <a:avLst/>
          </a:prstGeom>
        </p:spPr>
      </p:pic>
      <p:pic>
        <p:nvPicPr>
          <p:cNvPr id="13" name="Picture 12">
            <a:extLst>
              <a:ext uri="{FF2B5EF4-FFF2-40B4-BE49-F238E27FC236}">
                <a16:creationId xmlns:a16="http://schemas.microsoft.com/office/drawing/2014/main" id="{F3C89656-99D4-481A-80AE-F85621AF6D65}"/>
              </a:ext>
            </a:extLst>
          </p:cNvPr>
          <p:cNvPicPr>
            <a:picLocks noChangeAspect="1"/>
          </p:cNvPicPr>
          <p:nvPr/>
        </p:nvPicPr>
        <p:blipFill>
          <a:blip r:embed="rId6"/>
          <a:stretch>
            <a:fillRect/>
          </a:stretch>
        </p:blipFill>
        <p:spPr>
          <a:xfrm>
            <a:off x="7923564" y="1425430"/>
            <a:ext cx="104775" cy="104775"/>
          </a:xfrm>
          <a:prstGeom prst="rect">
            <a:avLst/>
          </a:prstGeom>
        </p:spPr>
      </p:pic>
      <p:pic>
        <p:nvPicPr>
          <p:cNvPr id="17" name="Picture 16">
            <a:extLst>
              <a:ext uri="{FF2B5EF4-FFF2-40B4-BE49-F238E27FC236}">
                <a16:creationId xmlns:a16="http://schemas.microsoft.com/office/drawing/2014/main" id="{9C5E0912-6934-43AC-9A1F-9D1A0A5CDBD5}"/>
              </a:ext>
            </a:extLst>
          </p:cNvPr>
          <p:cNvPicPr>
            <a:picLocks noChangeAspect="1"/>
          </p:cNvPicPr>
          <p:nvPr/>
        </p:nvPicPr>
        <p:blipFill>
          <a:blip r:embed="rId7"/>
          <a:stretch>
            <a:fillRect/>
          </a:stretch>
        </p:blipFill>
        <p:spPr>
          <a:xfrm>
            <a:off x="7303484" y="1424707"/>
            <a:ext cx="104775" cy="104775"/>
          </a:xfrm>
          <a:prstGeom prst="rect">
            <a:avLst/>
          </a:prstGeom>
        </p:spPr>
      </p:pic>
      <p:pic>
        <p:nvPicPr>
          <p:cNvPr id="19" name="Picture 18" descr="A close up of a mans face&#10;&#10;Description generated with high confidence">
            <a:extLst>
              <a:ext uri="{FF2B5EF4-FFF2-40B4-BE49-F238E27FC236}">
                <a16:creationId xmlns:a16="http://schemas.microsoft.com/office/drawing/2014/main" id="{C786A1FB-F3CF-44DA-AEA8-9CE58CFF395A}"/>
              </a:ext>
            </a:extLst>
          </p:cNvPr>
          <p:cNvPicPr>
            <a:picLocks noChangeAspect="1"/>
          </p:cNvPicPr>
          <p:nvPr/>
        </p:nvPicPr>
        <p:blipFill>
          <a:blip r:embed="rId8"/>
          <a:stretch>
            <a:fillRect/>
          </a:stretch>
        </p:blipFill>
        <p:spPr>
          <a:xfrm>
            <a:off x="7614857" y="1425430"/>
            <a:ext cx="104775" cy="104775"/>
          </a:xfrm>
          <a:prstGeom prst="rect">
            <a:avLst/>
          </a:prstGeom>
        </p:spPr>
      </p:pic>
      <p:pic>
        <p:nvPicPr>
          <p:cNvPr id="22" name="Picture 21">
            <a:extLst>
              <a:ext uri="{FF2B5EF4-FFF2-40B4-BE49-F238E27FC236}">
                <a16:creationId xmlns:a16="http://schemas.microsoft.com/office/drawing/2014/main" id="{ABAEE65B-F6AC-40EC-957C-63D6BAF3AA99}"/>
              </a:ext>
            </a:extLst>
          </p:cNvPr>
          <p:cNvPicPr>
            <a:picLocks noChangeAspect="1"/>
          </p:cNvPicPr>
          <p:nvPr/>
        </p:nvPicPr>
        <p:blipFill>
          <a:blip r:embed="rId9"/>
          <a:stretch>
            <a:fillRect/>
          </a:stretch>
        </p:blipFill>
        <p:spPr>
          <a:xfrm>
            <a:off x="5432581" y="1424705"/>
            <a:ext cx="104775" cy="104775"/>
          </a:xfrm>
          <a:prstGeom prst="rect">
            <a:avLst/>
          </a:prstGeom>
        </p:spPr>
      </p:pic>
      <p:pic>
        <p:nvPicPr>
          <p:cNvPr id="25" name="Picture 24" descr="A close up of a mans face&#10;&#10;Description generated with high confidence">
            <a:extLst>
              <a:ext uri="{FF2B5EF4-FFF2-40B4-BE49-F238E27FC236}">
                <a16:creationId xmlns:a16="http://schemas.microsoft.com/office/drawing/2014/main" id="{3660F200-BB12-435A-BB65-7A4EF53B6A4E}"/>
              </a:ext>
            </a:extLst>
          </p:cNvPr>
          <p:cNvPicPr>
            <a:picLocks noChangeAspect="1"/>
          </p:cNvPicPr>
          <p:nvPr/>
        </p:nvPicPr>
        <p:blipFill>
          <a:blip r:embed="rId10"/>
          <a:stretch>
            <a:fillRect/>
          </a:stretch>
        </p:blipFill>
        <p:spPr>
          <a:xfrm>
            <a:off x="5746619" y="1424706"/>
            <a:ext cx="104775" cy="104775"/>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DB40B9DB-DC53-4383-9999-E968CFD1AB75}"/>
              </a:ext>
            </a:extLst>
          </p:cNvPr>
          <p:cNvPicPr>
            <a:picLocks noChangeAspect="1"/>
          </p:cNvPicPr>
          <p:nvPr/>
        </p:nvPicPr>
        <p:blipFill>
          <a:blip r:embed="rId11"/>
          <a:stretch>
            <a:fillRect/>
          </a:stretch>
        </p:blipFill>
        <p:spPr>
          <a:xfrm>
            <a:off x="6060657" y="1425430"/>
            <a:ext cx="104775" cy="104775"/>
          </a:xfrm>
          <a:prstGeom prst="rect">
            <a:avLst/>
          </a:prstGeom>
        </p:spPr>
      </p:pic>
      <p:pic>
        <p:nvPicPr>
          <p:cNvPr id="30" name="Picture 29">
            <a:extLst>
              <a:ext uri="{FF2B5EF4-FFF2-40B4-BE49-F238E27FC236}">
                <a16:creationId xmlns:a16="http://schemas.microsoft.com/office/drawing/2014/main" id="{62DB9D91-802F-449D-88A1-4DB66B81CD02}"/>
              </a:ext>
            </a:extLst>
          </p:cNvPr>
          <p:cNvPicPr>
            <a:picLocks noChangeAspect="1"/>
          </p:cNvPicPr>
          <p:nvPr/>
        </p:nvPicPr>
        <p:blipFill>
          <a:blip r:embed="rId12"/>
          <a:stretch>
            <a:fillRect/>
          </a:stretch>
        </p:blipFill>
        <p:spPr>
          <a:xfrm>
            <a:off x="5046054" y="1746476"/>
            <a:ext cx="3374142" cy="1124713"/>
          </a:xfrm>
          <a:prstGeom prst="rect">
            <a:avLst/>
          </a:prstGeom>
        </p:spPr>
      </p:pic>
      <p:pic>
        <p:nvPicPr>
          <p:cNvPr id="34" name="Picture 33">
            <a:extLst>
              <a:ext uri="{FF2B5EF4-FFF2-40B4-BE49-F238E27FC236}">
                <a16:creationId xmlns:a16="http://schemas.microsoft.com/office/drawing/2014/main" id="{94133F5C-2545-4B08-BA05-1A24AEA00C6B}"/>
              </a:ext>
            </a:extLst>
          </p:cNvPr>
          <p:cNvPicPr>
            <a:picLocks noChangeAspect="1"/>
          </p:cNvPicPr>
          <p:nvPr/>
        </p:nvPicPr>
        <p:blipFill>
          <a:blip r:embed="rId13"/>
          <a:stretch>
            <a:fillRect/>
          </a:stretch>
        </p:blipFill>
        <p:spPr>
          <a:xfrm>
            <a:off x="5046054" y="3088910"/>
            <a:ext cx="3374139" cy="1124713"/>
          </a:xfrm>
          <a:prstGeom prst="rect">
            <a:avLst/>
          </a:prstGeom>
        </p:spPr>
      </p:pic>
    </p:spTree>
    <p:extLst>
      <p:ext uri="{BB962C8B-B14F-4D97-AF65-F5344CB8AC3E}">
        <p14:creationId xmlns:p14="http://schemas.microsoft.com/office/powerpoint/2010/main" val="2143391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C5D936-BEBA-46D0-B477-5879FED688A5}"/>
              </a:ext>
            </a:extLst>
          </p:cNvPr>
          <p:cNvSpPr>
            <a:spLocks noGrp="1"/>
          </p:cNvSpPr>
          <p:nvPr>
            <p:ph type="title"/>
          </p:nvPr>
        </p:nvSpPr>
        <p:spPr/>
        <p:txBody>
          <a:bodyPr/>
          <a:lstStyle/>
          <a:p>
            <a:r>
              <a:rPr lang="en-US"/>
              <a:t>Breadboard Component Classification</a:t>
            </a:r>
            <a:endParaRPr lang="en-NZ"/>
          </a:p>
        </p:txBody>
      </p:sp>
      <p:sp>
        <p:nvSpPr>
          <p:cNvPr id="16" name="Text Placeholder 15">
            <a:extLst>
              <a:ext uri="{FF2B5EF4-FFF2-40B4-BE49-F238E27FC236}">
                <a16:creationId xmlns:a16="http://schemas.microsoft.com/office/drawing/2014/main" id="{D7380021-73CA-4411-B9C8-A01A2D0A7A5F}"/>
              </a:ext>
            </a:extLst>
          </p:cNvPr>
          <p:cNvSpPr>
            <a:spLocks noGrp="1"/>
          </p:cNvSpPr>
          <p:nvPr>
            <p:ph type="body" sz="quarter" idx="13"/>
          </p:nvPr>
        </p:nvSpPr>
        <p:spPr/>
        <p:txBody>
          <a:bodyPr/>
          <a:lstStyle/>
          <a:p>
            <a:r>
              <a:rPr lang="en-US" sz="1800"/>
              <a:t>Breadboard holes are seen as 11 x 11 pixel squares by the classifier</a:t>
            </a:r>
          </a:p>
          <a:p>
            <a:r>
              <a:rPr lang="en-US" sz="1800"/>
              <a:t>Classifier must determine if the area contains a component</a:t>
            </a:r>
          </a:p>
          <a:p>
            <a:r>
              <a:rPr lang="en-US" sz="1800"/>
              <a:t>Color thresholding sufficient to detect the body of a resistor in standard cases</a:t>
            </a:r>
          </a:p>
        </p:txBody>
      </p:sp>
      <p:sp>
        <p:nvSpPr>
          <p:cNvPr id="20" name="Text Placeholder 19">
            <a:extLst>
              <a:ext uri="{FF2B5EF4-FFF2-40B4-BE49-F238E27FC236}">
                <a16:creationId xmlns:a16="http://schemas.microsoft.com/office/drawing/2014/main" id="{76ABA9AC-0091-4944-B140-4950A509BA76}"/>
              </a:ext>
            </a:extLst>
          </p:cNvPr>
          <p:cNvSpPr>
            <a:spLocks noGrp="1"/>
          </p:cNvSpPr>
          <p:nvPr>
            <p:ph type="body" sz="quarter" idx="17"/>
          </p:nvPr>
        </p:nvSpPr>
        <p:spPr>
          <a:xfrm>
            <a:off x="628650" y="829647"/>
            <a:ext cx="7886700" cy="288994"/>
          </a:xfrm>
        </p:spPr>
        <p:txBody>
          <a:bodyPr>
            <a:normAutofit fontScale="92500" lnSpcReduction="20000"/>
          </a:bodyPr>
          <a:lstStyle/>
          <a:p>
            <a:r>
              <a:rPr lang="en-GB"/>
              <a:t>Finding out what is what</a:t>
            </a:r>
            <a:endParaRPr lang="en-NZ"/>
          </a:p>
        </p:txBody>
      </p:sp>
      <p:pic>
        <p:nvPicPr>
          <p:cNvPr id="7" name="Picture 6">
            <a:extLst>
              <a:ext uri="{FF2B5EF4-FFF2-40B4-BE49-F238E27FC236}">
                <a16:creationId xmlns:a16="http://schemas.microsoft.com/office/drawing/2014/main" id="{98F184C0-A4D6-4003-B769-924724C7305D}"/>
              </a:ext>
            </a:extLst>
          </p:cNvPr>
          <p:cNvPicPr>
            <a:picLocks noChangeAspect="1"/>
          </p:cNvPicPr>
          <p:nvPr/>
        </p:nvPicPr>
        <p:blipFill>
          <a:blip r:embed="rId3"/>
          <a:stretch>
            <a:fillRect/>
          </a:stretch>
        </p:blipFill>
        <p:spPr>
          <a:xfrm>
            <a:off x="6992111" y="1424708"/>
            <a:ext cx="104775" cy="104775"/>
          </a:xfrm>
          <a:prstGeom prst="rect">
            <a:avLst/>
          </a:prstGeom>
        </p:spPr>
      </p:pic>
      <p:pic>
        <p:nvPicPr>
          <p:cNvPr id="9" name="Picture 8">
            <a:extLst>
              <a:ext uri="{FF2B5EF4-FFF2-40B4-BE49-F238E27FC236}">
                <a16:creationId xmlns:a16="http://schemas.microsoft.com/office/drawing/2014/main" id="{332C1D20-ACF4-49DF-9BE5-FB9D97B4208D}"/>
              </a:ext>
            </a:extLst>
          </p:cNvPr>
          <p:cNvPicPr>
            <a:picLocks noChangeAspect="1"/>
          </p:cNvPicPr>
          <p:nvPr/>
        </p:nvPicPr>
        <p:blipFill>
          <a:blip r:embed="rId4"/>
          <a:stretch>
            <a:fillRect/>
          </a:stretch>
        </p:blipFill>
        <p:spPr>
          <a:xfrm>
            <a:off x="6369365" y="1424707"/>
            <a:ext cx="104775" cy="104775"/>
          </a:xfrm>
          <a:prstGeom prst="rect">
            <a:avLst/>
          </a:prstGeom>
        </p:spPr>
      </p:pic>
      <p:pic>
        <p:nvPicPr>
          <p:cNvPr id="11" name="Picture 10" descr="A close up of a logo&#10;&#10;Description generated with high confidence">
            <a:extLst>
              <a:ext uri="{FF2B5EF4-FFF2-40B4-BE49-F238E27FC236}">
                <a16:creationId xmlns:a16="http://schemas.microsoft.com/office/drawing/2014/main" id="{F65BCA2B-2847-426F-A964-91E820F023A9}"/>
              </a:ext>
            </a:extLst>
          </p:cNvPr>
          <p:cNvPicPr>
            <a:picLocks noChangeAspect="1"/>
          </p:cNvPicPr>
          <p:nvPr/>
        </p:nvPicPr>
        <p:blipFill>
          <a:blip r:embed="rId5"/>
          <a:stretch>
            <a:fillRect/>
          </a:stretch>
        </p:blipFill>
        <p:spPr>
          <a:xfrm>
            <a:off x="6680738" y="1424708"/>
            <a:ext cx="104775" cy="104775"/>
          </a:xfrm>
          <a:prstGeom prst="rect">
            <a:avLst/>
          </a:prstGeom>
        </p:spPr>
      </p:pic>
      <p:pic>
        <p:nvPicPr>
          <p:cNvPr id="13" name="Picture 12">
            <a:extLst>
              <a:ext uri="{FF2B5EF4-FFF2-40B4-BE49-F238E27FC236}">
                <a16:creationId xmlns:a16="http://schemas.microsoft.com/office/drawing/2014/main" id="{F3C89656-99D4-481A-80AE-F85621AF6D65}"/>
              </a:ext>
            </a:extLst>
          </p:cNvPr>
          <p:cNvPicPr>
            <a:picLocks noChangeAspect="1"/>
          </p:cNvPicPr>
          <p:nvPr/>
        </p:nvPicPr>
        <p:blipFill>
          <a:blip r:embed="rId6"/>
          <a:stretch>
            <a:fillRect/>
          </a:stretch>
        </p:blipFill>
        <p:spPr>
          <a:xfrm>
            <a:off x="7923564" y="1425430"/>
            <a:ext cx="104775" cy="104775"/>
          </a:xfrm>
          <a:prstGeom prst="rect">
            <a:avLst/>
          </a:prstGeom>
        </p:spPr>
      </p:pic>
      <p:pic>
        <p:nvPicPr>
          <p:cNvPr id="17" name="Picture 16">
            <a:extLst>
              <a:ext uri="{FF2B5EF4-FFF2-40B4-BE49-F238E27FC236}">
                <a16:creationId xmlns:a16="http://schemas.microsoft.com/office/drawing/2014/main" id="{9C5E0912-6934-43AC-9A1F-9D1A0A5CDBD5}"/>
              </a:ext>
            </a:extLst>
          </p:cNvPr>
          <p:cNvPicPr>
            <a:picLocks noChangeAspect="1"/>
          </p:cNvPicPr>
          <p:nvPr/>
        </p:nvPicPr>
        <p:blipFill>
          <a:blip r:embed="rId7"/>
          <a:stretch>
            <a:fillRect/>
          </a:stretch>
        </p:blipFill>
        <p:spPr>
          <a:xfrm>
            <a:off x="7303484" y="1424707"/>
            <a:ext cx="104775" cy="104775"/>
          </a:xfrm>
          <a:prstGeom prst="rect">
            <a:avLst/>
          </a:prstGeom>
        </p:spPr>
      </p:pic>
      <p:pic>
        <p:nvPicPr>
          <p:cNvPr id="19" name="Picture 18" descr="A close up of a mans face&#10;&#10;Description generated with high confidence">
            <a:extLst>
              <a:ext uri="{FF2B5EF4-FFF2-40B4-BE49-F238E27FC236}">
                <a16:creationId xmlns:a16="http://schemas.microsoft.com/office/drawing/2014/main" id="{C786A1FB-F3CF-44DA-AEA8-9CE58CFF395A}"/>
              </a:ext>
            </a:extLst>
          </p:cNvPr>
          <p:cNvPicPr>
            <a:picLocks noChangeAspect="1"/>
          </p:cNvPicPr>
          <p:nvPr/>
        </p:nvPicPr>
        <p:blipFill>
          <a:blip r:embed="rId8"/>
          <a:stretch>
            <a:fillRect/>
          </a:stretch>
        </p:blipFill>
        <p:spPr>
          <a:xfrm>
            <a:off x="7614857" y="1425430"/>
            <a:ext cx="104775" cy="104775"/>
          </a:xfrm>
          <a:prstGeom prst="rect">
            <a:avLst/>
          </a:prstGeom>
        </p:spPr>
      </p:pic>
      <p:pic>
        <p:nvPicPr>
          <p:cNvPr id="22" name="Picture 21">
            <a:extLst>
              <a:ext uri="{FF2B5EF4-FFF2-40B4-BE49-F238E27FC236}">
                <a16:creationId xmlns:a16="http://schemas.microsoft.com/office/drawing/2014/main" id="{ABAEE65B-F6AC-40EC-957C-63D6BAF3AA99}"/>
              </a:ext>
            </a:extLst>
          </p:cNvPr>
          <p:cNvPicPr>
            <a:picLocks noChangeAspect="1"/>
          </p:cNvPicPr>
          <p:nvPr/>
        </p:nvPicPr>
        <p:blipFill>
          <a:blip r:embed="rId9"/>
          <a:stretch>
            <a:fillRect/>
          </a:stretch>
        </p:blipFill>
        <p:spPr>
          <a:xfrm>
            <a:off x="5432581" y="1424705"/>
            <a:ext cx="104775" cy="104775"/>
          </a:xfrm>
          <a:prstGeom prst="rect">
            <a:avLst/>
          </a:prstGeom>
        </p:spPr>
      </p:pic>
      <p:pic>
        <p:nvPicPr>
          <p:cNvPr id="25" name="Picture 24" descr="A close up of a mans face&#10;&#10;Description generated with high confidence">
            <a:extLst>
              <a:ext uri="{FF2B5EF4-FFF2-40B4-BE49-F238E27FC236}">
                <a16:creationId xmlns:a16="http://schemas.microsoft.com/office/drawing/2014/main" id="{3660F200-BB12-435A-BB65-7A4EF53B6A4E}"/>
              </a:ext>
            </a:extLst>
          </p:cNvPr>
          <p:cNvPicPr>
            <a:picLocks noChangeAspect="1"/>
          </p:cNvPicPr>
          <p:nvPr/>
        </p:nvPicPr>
        <p:blipFill>
          <a:blip r:embed="rId10"/>
          <a:stretch>
            <a:fillRect/>
          </a:stretch>
        </p:blipFill>
        <p:spPr>
          <a:xfrm>
            <a:off x="5746619" y="1424706"/>
            <a:ext cx="104775" cy="104775"/>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DB40B9DB-DC53-4383-9999-E968CFD1AB75}"/>
              </a:ext>
            </a:extLst>
          </p:cNvPr>
          <p:cNvPicPr>
            <a:picLocks noChangeAspect="1"/>
          </p:cNvPicPr>
          <p:nvPr/>
        </p:nvPicPr>
        <p:blipFill>
          <a:blip r:embed="rId11"/>
          <a:stretch>
            <a:fillRect/>
          </a:stretch>
        </p:blipFill>
        <p:spPr>
          <a:xfrm>
            <a:off x="6060657" y="1425430"/>
            <a:ext cx="104775" cy="104775"/>
          </a:xfrm>
          <a:prstGeom prst="rect">
            <a:avLst/>
          </a:prstGeom>
        </p:spPr>
      </p:pic>
      <p:pic>
        <p:nvPicPr>
          <p:cNvPr id="30" name="Picture 29">
            <a:extLst>
              <a:ext uri="{FF2B5EF4-FFF2-40B4-BE49-F238E27FC236}">
                <a16:creationId xmlns:a16="http://schemas.microsoft.com/office/drawing/2014/main" id="{62DB9D91-802F-449D-88A1-4DB66B81CD02}"/>
              </a:ext>
            </a:extLst>
          </p:cNvPr>
          <p:cNvPicPr>
            <a:picLocks noChangeAspect="1"/>
          </p:cNvPicPr>
          <p:nvPr/>
        </p:nvPicPr>
        <p:blipFill>
          <a:blip r:embed="rId12"/>
          <a:stretch>
            <a:fillRect/>
          </a:stretch>
        </p:blipFill>
        <p:spPr>
          <a:xfrm>
            <a:off x="5046054" y="1746476"/>
            <a:ext cx="3374142" cy="1124713"/>
          </a:xfrm>
          <a:prstGeom prst="rect">
            <a:avLst/>
          </a:prstGeom>
        </p:spPr>
      </p:pic>
      <p:pic>
        <p:nvPicPr>
          <p:cNvPr id="34" name="Picture 33">
            <a:extLst>
              <a:ext uri="{FF2B5EF4-FFF2-40B4-BE49-F238E27FC236}">
                <a16:creationId xmlns:a16="http://schemas.microsoft.com/office/drawing/2014/main" id="{94133F5C-2545-4B08-BA05-1A24AEA00C6B}"/>
              </a:ext>
            </a:extLst>
          </p:cNvPr>
          <p:cNvPicPr>
            <a:picLocks noChangeAspect="1"/>
          </p:cNvPicPr>
          <p:nvPr/>
        </p:nvPicPr>
        <p:blipFill>
          <a:blip r:embed="rId13"/>
          <a:stretch>
            <a:fillRect/>
          </a:stretch>
        </p:blipFill>
        <p:spPr>
          <a:xfrm>
            <a:off x="5046054" y="3088910"/>
            <a:ext cx="3374139" cy="1124713"/>
          </a:xfrm>
          <a:prstGeom prst="rect">
            <a:avLst/>
          </a:prstGeom>
        </p:spPr>
      </p:pic>
      <p:sp>
        <p:nvSpPr>
          <p:cNvPr id="2" name="TextBox 1">
            <a:extLst>
              <a:ext uri="{FF2B5EF4-FFF2-40B4-BE49-F238E27FC236}">
                <a16:creationId xmlns:a16="http://schemas.microsoft.com/office/drawing/2014/main" id="{4E596399-92DF-45E3-A54F-B31C2A971952}"/>
              </a:ext>
            </a:extLst>
          </p:cNvPr>
          <p:cNvSpPr txBox="1"/>
          <p:nvPr/>
        </p:nvSpPr>
        <p:spPr>
          <a:xfrm>
            <a:off x="5838407" y="927774"/>
            <a:ext cx="444500" cy="215444"/>
          </a:xfrm>
          <a:prstGeom prst="rect">
            <a:avLst/>
          </a:prstGeom>
          <a:noFill/>
        </p:spPr>
        <p:txBody>
          <a:bodyPr wrap="square" rtlCol="0">
            <a:spAutoFit/>
          </a:bodyPr>
          <a:lstStyle/>
          <a:p>
            <a:r>
              <a:rPr lang="en-US" sz="800">
                <a:latin typeface="Roboto" panose="02000000000000000000" pitchFamily="2" charset="0"/>
                <a:ea typeface="Roboto" panose="02000000000000000000" pitchFamily="2" charset="0"/>
              </a:rPr>
              <a:t>Hole</a:t>
            </a:r>
            <a:endParaRPr lang="en-NZ" sz="800">
              <a:latin typeface="Roboto" panose="02000000000000000000" pitchFamily="2" charset="0"/>
              <a:ea typeface="Roboto" panose="02000000000000000000" pitchFamily="2" charset="0"/>
            </a:endParaRPr>
          </a:p>
        </p:txBody>
      </p:sp>
      <p:cxnSp>
        <p:nvCxnSpPr>
          <p:cNvPr id="4" name="Straight Arrow Connector 3">
            <a:extLst>
              <a:ext uri="{FF2B5EF4-FFF2-40B4-BE49-F238E27FC236}">
                <a16:creationId xmlns:a16="http://schemas.microsoft.com/office/drawing/2014/main" id="{92039AA0-3A2E-4678-A062-0CBA7C98D079}"/>
              </a:ext>
            </a:extLst>
          </p:cNvPr>
          <p:cNvCxnSpPr>
            <a:stCxn id="2" idx="2"/>
            <a:endCxn id="22" idx="0"/>
          </p:cNvCxnSpPr>
          <p:nvPr/>
        </p:nvCxnSpPr>
        <p:spPr>
          <a:xfrm flipH="1">
            <a:off x="5484969" y="1143218"/>
            <a:ext cx="575688" cy="2814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12A4D637-050C-4B8C-9B00-C893662AB546}"/>
              </a:ext>
            </a:extLst>
          </p:cNvPr>
          <p:cNvCxnSpPr>
            <a:stCxn id="2" idx="2"/>
            <a:endCxn id="25" idx="0"/>
          </p:cNvCxnSpPr>
          <p:nvPr/>
        </p:nvCxnSpPr>
        <p:spPr>
          <a:xfrm flipH="1">
            <a:off x="5799007" y="1143218"/>
            <a:ext cx="261650" cy="2814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9054EE2C-31F0-4D4E-991C-7AF6758C38BD}"/>
              </a:ext>
            </a:extLst>
          </p:cNvPr>
          <p:cNvCxnSpPr>
            <a:stCxn id="2" idx="2"/>
            <a:endCxn id="27" idx="0"/>
          </p:cNvCxnSpPr>
          <p:nvPr/>
        </p:nvCxnSpPr>
        <p:spPr>
          <a:xfrm>
            <a:off x="6060657" y="1143218"/>
            <a:ext cx="52388" cy="2822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37F4991A-A7D2-44E3-946D-609D07A34645}"/>
              </a:ext>
            </a:extLst>
          </p:cNvPr>
          <p:cNvCxnSpPr>
            <a:stCxn id="2" idx="2"/>
            <a:endCxn id="17" idx="0"/>
          </p:cNvCxnSpPr>
          <p:nvPr/>
        </p:nvCxnSpPr>
        <p:spPr>
          <a:xfrm>
            <a:off x="6060657" y="1143218"/>
            <a:ext cx="1295215" cy="281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31832B0-9ADE-4902-9910-7D44A3E52342}"/>
              </a:ext>
            </a:extLst>
          </p:cNvPr>
          <p:cNvCxnSpPr>
            <a:stCxn id="2" idx="2"/>
            <a:endCxn id="19" idx="0"/>
          </p:cNvCxnSpPr>
          <p:nvPr/>
        </p:nvCxnSpPr>
        <p:spPr>
          <a:xfrm>
            <a:off x="6060657" y="1143218"/>
            <a:ext cx="1606588" cy="2822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137E7D8-578C-4AA7-A693-36CF799F420A}"/>
              </a:ext>
            </a:extLst>
          </p:cNvPr>
          <p:cNvCxnSpPr>
            <a:stCxn id="2" idx="2"/>
            <a:endCxn id="13" idx="0"/>
          </p:cNvCxnSpPr>
          <p:nvPr/>
        </p:nvCxnSpPr>
        <p:spPr>
          <a:xfrm>
            <a:off x="6060657" y="1143218"/>
            <a:ext cx="1915295" cy="2822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D8EC78D5-9FC5-441D-94B3-75AE6F77D93F}"/>
              </a:ext>
            </a:extLst>
          </p:cNvPr>
          <p:cNvSpPr txBox="1"/>
          <p:nvPr/>
        </p:nvSpPr>
        <p:spPr>
          <a:xfrm>
            <a:off x="6890365" y="915486"/>
            <a:ext cx="931014" cy="215444"/>
          </a:xfrm>
          <a:prstGeom prst="rect">
            <a:avLst/>
          </a:prstGeom>
          <a:noFill/>
        </p:spPr>
        <p:txBody>
          <a:bodyPr wrap="square" rtlCol="0">
            <a:spAutoFit/>
          </a:bodyPr>
          <a:lstStyle/>
          <a:p>
            <a:r>
              <a:rPr lang="en-US" sz="800">
                <a:latin typeface="Roboto" panose="02000000000000000000" pitchFamily="2" charset="0"/>
                <a:ea typeface="Roboto" panose="02000000000000000000" pitchFamily="2" charset="0"/>
              </a:rPr>
              <a:t>Resistor (top)</a:t>
            </a:r>
            <a:endParaRPr lang="en-NZ" sz="800">
              <a:latin typeface="Roboto" panose="02000000000000000000" pitchFamily="2" charset="0"/>
              <a:ea typeface="Roboto" panose="02000000000000000000" pitchFamily="2" charset="0"/>
            </a:endParaRPr>
          </a:p>
        </p:txBody>
      </p:sp>
      <p:cxnSp>
        <p:nvCxnSpPr>
          <p:cNvPr id="43" name="Straight Arrow Connector 42">
            <a:extLst>
              <a:ext uri="{FF2B5EF4-FFF2-40B4-BE49-F238E27FC236}">
                <a16:creationId xmlns:a16="http://schemas.microsoft.com/office/drawing/2014/main" id="{33143AE1-16A4-4EBD-A5AA-47C103F4A59F}"/>
              </a:ext>
            </a:extLst>
          </p:cNvPr>
          <p:cNvCxnSpPr>
            <a:stCxn id="35" idx="2"/>
            <a:endCxn id="9" idx="0"/>
          </p:cNvCxnSpPr>
          <p:nvPr/>
        </p:nvCxnSpPr>
        <p:spPr>
          <a:xfrm flipH="1">
            <a:off x="6421753" y="1130930"/>
            <a:ext cx="934119" cy="293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8BB46855-44CE-4922-BECE-1E687BE7A722}"/>
              </a:ext>
            </a:extLst>
          </p:cNvPr>
          <p:cNvCxnSpPr>
            <a:stCxn id="35" idx="2"/>
            <a:endCxn id="11" idx="0"/>
          </p:cNvCxnSpPr>
          <p:nvPr/>
        </p:nvCxnSpPr>
        <p:spPr>
          <a:xfrm flipH="1">
            <a:off x="6733126" y="1130930"/>
            <a:ext cx="622746" cy="293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73F68FD9-3075-4FF4-872A-D83CC53F154B}"/>
              </a:ext>
            </a:extLst>
          </p:cNvPr>
          <p:cNvCxnSpPr>
            <a:stCxn id="35" idx="2"/>
            <a:endCxn id="7" idx="0"/>
          </p:cNvCxnSpPr>
          <p:nvPr/>
        </p:nvCxnSpPr>
        <p:spPr>
          <a:xfrm flipH="1">
            <a:off x="7044499" y="1130930"/>
            <a:ext cx="311373" cy="293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8338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28741-2D86-4C01-98C7-5DC17C6250D5}"/>
              </a:ext>
            </a:extLst>
          </p:cNvPr>
          <p:cNvSpPr>
            <a:spLocks noGrp="1"/>
          </p:cNvSpPr>
          <p:nvPr>
            <p:ph type="title"/>
          </p:nvPr>
        </p:nvSpPr>
        <p:spPr/>
        <p:txBody>
          <a:bodyPr/>
          <a:lstStyle/>
          <a:p>
            <a:r>
              <a:rPr lang="en-US"/>
              <a:t>Holographic input module</a:t>
            </a:r>
          </a:p>
        </p:txBody>
      </p:sp>
      <p:sp>
        <p:nvSpPr>
          <p:cNvPr id="4" name="Text Placeholder 3">
            <a:extLst>
              <a:ext uri="{FF2B5EF4-FFF2-40B4-BE49-F238E27FC236}">
                <a16:creationId xmlns:a16="http://schemas.microsoft.com/office/drawing/2014/main" id="{25265FC2-C3FF-4E7E-A664-1C898AD8D2C8}"/>
              </a:ext>
            </a:extLst>
          </p:cNvPr>
          <p:cNvSpPr>
            <a:spLocks noGrp="1"/>
          </p:cNvSpPr>
          <p:nvPr>
            <p:ph type="body" sz="quarter" idx="13"/>
          </p:nvPr>
        </p:nvSpPr>
        <p:spPr>
          <a:xfrm>
            <a:off x="628650" y="1369219"/>
            <a:ext cx="7354887" cy="2844404"/>
          </a:xfrm>
        </p:spPr>
        <p:txBody>
          <a:bodyPr/>
          <a:lstStyle/>
          <a:p>
            <a:r>
              <a:rPr lang="en-US"/>
              <a:t>User's gaze controls the location of the pointer (much like mouse movement)</a:t>
            </a:r>
          </a:p>
          <a:p>
            <a:r>
              <a:rPr lang="en-US"/>
              <a:t>User's 'air tap' gesture is used to select (much like mouse click)</a:t>
            </a:r>
          </a:p>
        </p:txBody>
      </p:sp>
      <p:sp>
        <p:nvSpPr>
          <p:cNvPr id="6" name="Text Placeholder 5">
            <a:extLst>
              <a:ext uri="{FF2B5EF4-FFF2-40B4-BE49-F238E27FC236}">
                <a16:creationId xmlns:a16="http://schemas.microsoft.com/office/drawing/2014/main" id="{A17A0A7B-BAF6-474A-8B64-DE24ACFDF332}"/>
              </a:ext>
            </a:extLst>
          </p:cNvPr>
          <p:cNvSpPr>
            <a:spLocks noGrp="1"/>
          </p:cNvSpPr>
          <p:nvPr>
            <p:ph type="body" sz="quarter" idx="17"/>
          </p:nvPr>
        </p:nvSpPr>
        <p:spPr/>
        <p:txBody>
          <a:bodyPr>
            <a:normAutofit fontScale="92500" lnSpcReduction="20000"/>
          </a:bodyPr>
          <a:lstStyle/>
          <a:p>
            <a:r>
              <a:rPr lang="en-US"/>
              <a:t>Navigation and selection</a:t>
            </a:r>
          </a:p>
        </p:txBody>
      </p:sp>
      <p:pic>
        <p:nvPicPr>
          <p:cNvPr id="7" name="Picture 7" descr="A drawing on a necklace&#10;&#10;Description generated with high confidence">
            <a:extLst>
              <a:ext uri="{FF2B5EF4-FFF2-40B4-BE49-F238E27FC236}">
                <a16:creationId xmlns:a16="http://schemas.microsoft.com/office/drawing/2014/main" id="{B1DD7D33-5B59-4586-9515-9AA2FF2A140A}"/>
              </a:ext>
            </a:extLst>
          </p:cNvPr>
          <p:cNvPicPr>
            <a:picLocks noChangeAspect="1"/>
          </p:cNvPicPr>
          <p:nvPr/>
        </p:nvPicPr>
        <p:blipFill>
          <a:blip r:embed="rId3"/>
          <a:stretch>
            <a:fillRect/>
          </a:stretch>
        </p:blipFill>
        <p:spPr>
          <a:xfrm>
            <a:off x="7217533" y="2059248"/>
            <a:ext cx="1208680" cy="2014467"/>
          </a:xfrm>
          <a:prstGeom prst="rect">
            <a:avLst/>
          </a:prstGeom>
        </p:spPr>
      </p:pic>
    </p:spTree>
    <p:extLst>
      <p:ext uri="{BB962C8B-B14F-4D97-AF65-F5344CB8AC3E}">
        <p14:creationId xmlns:p14="http://schemas.microsoft.com/office/powerpoint/2010/main" val="1838440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AADB1-0CAB-47D1-9D8D-3A4CA1AB7D7F}"/>
              </a:ext>
            </a:extLst>
          </p:cNvPr>
          <p:cNvSpPr>
            <a:spLocks noGrp="1"/>
          </p:cNvSpPr>
          <p:nvPr>
            <p:ph type="title"/>
          </p:nvPr>
        </p:nvSpPr>
        <p:spPr/>
        <p:txBody>
          <a:bodyPr/>
          <a:lstStyle/>
          <a:p>
            <a:r>
              <a:rPr lang="en-US"/>
              <a:t>Holographic input module</a:t>
            </a:r>
          </a:p>
        </p:txBody>
      </p:sp>
      <p:sp>
        <p:nvSpPr>
          <p:cNvPr id="4" name="Text Placeholder 3">
            <a:extLst>
              <a:ext uri="{FF2B5EF4-FFF2-40B4-BE49-F238E27FC236}">
                <a16:creationId xmlns:a16="http://schemas.microsoft.com/office/drawing/2014/main" id="{60209871-62D0-4398-B07F-C3DD1C97B58E}"/>
              </a:ext>
            </a:extLst>
          </p:cNvPr>
          <p:cNvSpPr>
            <a:spLocks noGrp="1"/>
          </p:cNvSpPr>
          <p:nvPr>
            <p:ph type="body" sz="quarter" idx="13"/>
          </p:nvPr>
        </p:nvSpPr>
        <p:spPr/>
        <p:txBody>
          <a:bodyPr/>
          <a:lstStyle/>
          <a:p>
            <a:r>
              <a:rPr lang="en-US"/>
              <a:t>Similar to a traditional SPICE simulation</a:t>
            </a:r>
          </a:p>
          <a:p>
            <a:r>
              <a:rPr lang="en-US"/>
              <a:t>Resistor tool</a:t>
            </a:r>
          </a:p>
          <a:p>
            <a:r>
              <a:rPr lang="en-US"/>
              <a:t>Battery tool</a:t>
            </a:r>
          </a:p>
          <a:p>
            <a:r>
              <a:rPr lang="en-US"/>
              <a:t>Wiring tool</a:t>
            </a:r>
          </a:p>
          <a:p>
            <a:r>
              <a:rPr lang="en-US"/>
              <a:t>Value input tool</a:t>
            </a:r>
          </a:p>
          <a:p>
            <a:r>
              <a:rPr lang="en-US"/>
              <a:t>Simulation tool</a:t>
            </a:r>
          </a:p>
          <a:p>
            <a:r>
              <a:rPr lang="en-US"/>
              <a:t>Component disposal tool</a:t>
            </a:r>
          </a:p>
          <a:p>
            <a:r>
              <a:rPr lang="en-US"/>
              <a:t>Camera tool</a:t>
            </a:r>
          </a:p>
        </p:txBody>
      </p:sp>
      <p:sp>
        <p:nvSpPr>
          <p:cNvPr id="6" name="Text Placeholder 5">
            <a:extLst>
              <a:ext uri="{FF2B5EF4-FFF2-40B4-BE49-F238E27FC236}">
                <a16:creationId xmlns:a16="http://schemas.microsoft.com/office/drawing/2014/main" id="{8FAFC7E7-CA18-4E4B-8CD3-7C08FE4BE8B8}"/>
              </a:ext>
            </a:extLst>
          </p:cNvPr>
          <p:cNvSpPr>
            <a:spLocks noGrp="1"/>
          </p:cNvSpPr>
          <p:nvPr>
            <p:ph type="body" sz="quarter" idx="17"/>
          </p:nvPr>
        </p:nvSpPr>
        <p:spPr/>
        <p:txBody>
          <a:bodyPr>
            <a:normAutofit fontScale="92500" lnSpcReduction="20000"/>
          </a:bodyPr>
          <a:lstStyle/>
          <a:p>
            <a:r>
              <a:rPr lang="en-US"/>
              <a:t>Circuit builder using purely virtual components and user input</a:t>
            </a:r>
          </a:p>
        </p:txBody>
      </p:sp>
      <p:pic>
        <p:nvPicPr>
          <p:cNvPr id="5" name="Picture 4">
            <a:extLst>
              <a:ext uri="{FF2B5EF4-FFF2-40B4-BE49-F238E27FC236}">
                <a16:creationId xmlns:a16="http://schemas.microsoft.com/office/drawing/2014/main" id="{9943414B-52F3-4AE4-9609-0FF12C5F49A4}"/>
              </a:ext>
            </a:extLst>
          </p:cNvPr>
          <p:cNvPicPr>
            <a:picLocks noChangeAspect="1"/>
          </p:cNvPicPr>
          <p:nvPr/>
        </p:nvPicPr>
        <p:blipFill>
          <a:blip r:embed="rId3"/>
          <a:stretch>
            <a:fillRect/>
          </a:stretch>
        </p:blipFill>
        <p:spPr>
          <a:xfrm>
            <a:off x="4281376" y="1634767"/>
            <a:ext cx="3790697" cy="2147777"/>
          </a:xfrm>
          <a:prstGeom prst="rect">
            <a:avLst/>
          </a:prstGeom>
        </p:spPr>
      </p:pic>
      <p:pic>
        <p:nvPicPr>
          <p:cNvPr id="15" name="Picture 14">
            <a:extLst>
              <a:ext uri="{FF2B5EF4-FFF2-40B4-BE49-F238E27FC236}">
                <a16:creationId xmlns:a16="http://schemas.microsoft.com/office/drawing/2014/main" id="{8206B1E9-D343-41BE-A657-6712D1542017}"/>
              </a:ext>
            </a:extLst>
          </p:cNvPr>
          <p:cNvPicPr>
            <a:picLocks noChangeAspect="1"/>
          </p:cNvPicPr>
          <p:nvPr/>
        </p:nvPicPr>
        <p:blipFill rotWithShape="1">
          <a:blip r:embed="rId4"/>
          <a:srcRect l="8450" t="5375" r="89806" b="92020"/>
          <a:stretch/>
        </p:blipFill>
        <p:spPr>
          <a:xfrm>
            <a:off x="5468678" y="1282813"/>
            <a:ext cx="336698" cy="282871"/>
          </a:xfrm>
          <a:prstGeom prst="rect">
            <a:avLst/>
          </a:prstGeom>
        </p:spPr>
      </p:pic>
      <p:pic>
        <p:nvPicPr>
          <p:cNvPr id="16" name="Picture 15">
            <a:extLst>
              <a:ext uri="{FF2B5EF4-FFF2-40B4-BE49-F238E27FC236}">
                <a16:creationId xmlns:a16="http://schemas.microsoft.com/office/drawing/2014/main" id="{64D42A0C-0B22-4D57-9565-472A0E755FEB}"/>
              </a:ext>
            </a:extLst>
          </p:cNvPr>
          <p:cNvPicPr>
            <a:picLocks noChangeAspect="1"/>
          </p:cNvPicPr>
          <p:nvPr/>
        </p:nvPicPr>
        <p:blipFill rotWithShape="1">
          <a:blip r:embed="rId4"/>
          <a:srcRect l="43159" t="5295" r="54981" b="91535"/>
          <a:stretch/>
        </p:blipFill>
        <p:spPr>
          <a:xfrm>
            <a:off x="8182505" y="3267740"/>
            <a:ext cx="332845" cy="318977"/>
          </a:xfrm>
          <a:prstGeom prst="rect">
            <a:avLst/>
          </a:prstGeom>
        </p:spPr>
      </p:pic>
      <p:pic>
        <p:nvPicPr>
          <p:cNvPr id="17" name="Picture 16">
            <a:extLst>
              <a:ext uri="{FF2B5EF4-FFF2-40B4-BE49-F238E27FC236}">
                <a16:creationId xmlns:a16="http://schemas.microsoft.com/office/drawing/2014/main" id="{9DA2A756-87BE-4777-82EF-DD470A31D198}"/>
              </a:ext>
            </a:extLst>
          </p:cNvPr>
          <p:cNvPicPr>
            <a:picLocks noChangeAspect="1"/>
          </p:cNvPicPr>
          <p:nvPr/>
        </p:nvPicPr>
        <p:blipFill rotWithShape="1">
          <a:blip r:embed="rId4"/>
          <a:srcRect l="38101" t="5116" r="59884" b="92020"/>
          <a:stretch/>
        </p:blipFill>
        <p:spPr>
          <a:xfrm>
            <a:off x="8182505" y="2032523"/>
            <a:ext cx="336698" cy="269127"/>
          </a:xfrm>
          <a:prstGeom prst="rect">
            <a:avLst/>
          </a:prstGeom>
        </p:spPr>
      </p:pic>
      <p:pic>
        <p:nvPicPr>
          <p:cNvPr id="18" name="Picture 17">
            <a:extLst>
              <a:ext uri="{FF2B5EF4-FFF2-40B4-BE49-F238E27FC236}">
                <a16:creationId xmlns:a16="http://schemas.microsoft.com/office/drawing/2014/main" id="{260CF356-70E0-4D63-A51D-B5A4EDAF85AB}"/>
              </a:ext>
            </a:extLst>
          </p:cNvPr>
          <p:cNvPicPr>
            <a:picLocks noChangeAspect="1"/>
          </p:cNvPicPr>
          <p:nvPr/>
        </p:nvPicPr>
        <p:blipFill rotWithShape="1">
          <a:blip r:embed="rId4"/>
          <a:srcRect l="27791" t="5116" r="70349" b="92020"/>
          <a:stretch/>
        </p:blipFill>
        <p:spPr>
          <a:xfrm>
            <a:off x="4655066" y="1282813"/>
            <a:ext cx="336698" cy="291553"/>
          </a:xfrm>
          <a:prstGeom prst="rect">
            <a:avLst/>
          </a:prstGeom>
        </p:spPr>
      </p:pic>
      <p:pic>
        <p:nvPicPr>
          <p:cNvPr id="19" name="Picture 18">
            <a:extLst>
              <a:ext uri="{FF2B5EF4-FFF2-40B4-BE49-F238E27FC236}">
                <a16:creationId xmlns:a16="http://schemas.microsoft.com/office/drawing/2014/main" id="{107002B9-E200-4883-9BC3-ED00054DCBDD}"/>
              </a:ext>
            </a:extLst>
          </p:cNvPr>
          <p:cNvPicPr>
            <a:picLocks noChangeAspect="1"/>
          </p:cNvPicPr>
          <p:nvPr/>
        </p:nvPicPr>
        <p:blipFill rotWithShape="1">
          <a:blip r:embed="rId4"/>
          <a:srcRect l="49651" t="5276" r="49051" b="92020"/>
          <a:stretch/>
        </p:blipFill>
        <p:spPr>
          <a:xfrm>
            <a:off x="8182505" y="2571750"/>
            <a:ext cx="321847" cy="377013"/>
          </a:xfrm>
          <a:prstGeom prst="rect">
            <a:avLst/>
          </a:prstGeom>
        </p:spPr>
      </p:pic>
    </p:spTree>
    <p:extLst>
      <p:ext uri="{BB962C8B-B14F-4D97-AF65-F5344CB8AC3E}">
        <p14:creationId xmlns:p14="http://schemas.microsoft.com/office/powerpoint/2010/main" val="227532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856F6-F67B-4056-9E6E-5A8FF291DE7C}"/>
              </a:ext>
            </a:extLst>
          </p:cNvPr>
          <p:cNvSpPr>
            <a:spLocks noGrp="1"/>
          </p:cNvSpPr>
          <p:nvPr>
            <p:ph type="title"/>
          </p:nvPr>
        </p:nvSpPr>
        <p:spPr>
          <a:xfrm>
            <a:off x="628650" y="416719"/>
            <a:ext cx="7886700" cy="415529"/>
          </a:xfrm>
        </p:spPr>
        <p:txBody>
          <a:bodyPr/>
          <a:lstStyle/>
          <a:p>
            <a:r>
              <a:rPr lang="en-US"/>
              <a:t>Holographic input module</a:t>
            </a:r>
          </a:p>
        </p:txBody>
      </p:sp>
      <p:sp>
        <p:nvSpPr>
          <p:cNvPr id="4" name="Text Placeholder 3">
            <a:extLst>
              <a:ext uri="{FF2B5EF4-FFF2-40B4-BE49-F238E27FC236}">
                <a16:creationId xmlns:a16="http://schemas.microsoft.com/office/drawing/2014/main" id="{DBCA5240-FED3-4D3F-8AEF-3C922832AC48}"/>
              </a:ext>
            </a:extLst>
          </p:cNvPr>
          <p:cNvSpPr>
            <a:spLocks noGrp="1"/>
          </p:cNvSpPr>
          <p:nvPr>
            <p:ph type="body" sz="quarter" idx="13"/>
          </p:nvPr>
        </p:nvSpPr>
        <p:spPr/>
        <p:txBody>
          <a:bodyPr/>
          <a:lstStyle/>
          <a:p>
            <a:r>
              <a:rPr lang="en-US"/>
              <a:t>Keyboard input is tedious</a:t>
            </a:r>
          </a:p>
          <a:p>
            <a:r>
              <a:rPr lang="en-US"/>
              <a:t>Voice input is unreliable</a:t>
            </a:r>
          </a:p>
          <a:p>
            <a:r>
              <a:rPr lang="en-US"/>
              <a:t>Inspired from resistor bands</a:t>
            </a:r>
          </a:p>
        </p:txBody>
      </p:sp>
      <p:sp>
        <p:nvSpPr>
          <p:cNvPr id="6" name="Text Placeholder 5">
            <a:extLst>
              <a:ext uri="{FF2B5EF4-FFF2-40B4-BE49-F238E27FC236}">
                <a16:creationId xmlns:a16="http://schemas.microsoft.com/office/drawing/2014/main" id="{34F69582-E044-4B3B-ADFB-CEFF40A72516}"/>
              </a:ext>
            </a:extLst>
          </p:cNvPr>
          <p:cNvSpPr>
            <a:spLocks noGrp="1"/>
          </p:cNvSpPr>
          <p:nvPr>
            <p:ph type="body" sz="quarter" idx="17"/>
          </p:nvPr>
        </p:nvSpPr>
        <p:spPr/>
        <p:txBody>
          <a:bodyPr>
            <a:normAutofit fontScale="92500" lnSpcReduction="20000"/>
          </a:bodyPr>
          <a:lstStyle/>
          <a:p>
            <a:r>
              <a:rPr lang="en-US"/>
              <a:t>Value entering</a:t>
            </a:r>
          </a:p>
        </p:txBody>
      </p:sp>
      <p:sp>
        <p:nvSpPr>
          <p:cNvPr id="38" name="Rectangle 37">
            <a:extLst>
              <a:ext uri="{FF2B5EF4-FFF2-40B4-BE49-F238E27FC236}">
                <a16:creationId xmlns:a16="http://schemas.microsoft.com/office/drawing/2014/main" id="{E818B3DC-D930-407A-9FA7-0A668128CB83}"/>
              </a:ext>
            </a:extLst>
          </p:cNvPr>
          <p:cNvSpPr/>
          <p:nvPr/>
        </p:nvSpPr>
        <p:spPr>
          <a:xfrm>
            <a:off x="3653245" y="4089761"/>
            <a:ext cx="3957622" cy="242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39 x 100K = 3.9M </a:t>
            </a:r>
          </a:p>
        </p:txBody>
      </p:sp>
      <p:pic>
        <p:nvPicPr>
          <p:cNvPr id="40" name="Picture 39">
            <a:extLst>
              <a:ext uri="{FF2B5EF4-FFF2-40B4-BE49-F238E27FC236}">
                <a16:creationId xmlns:a16="http://schemas.microsoft.com/office/drawing/2014/main" id="{A63A8575-F585-40BD-9B42-77C29BE0FA30}"/>
              </a:ext>
            </a:extLst>
          </p:cNvPr>
          <p:cNvPicPr>
            <a:picLocks noChangeAspect="1"/>
          </p:cNvPicPr>
          <p:nvPr/>
        </p:nvPicPr>
        <p:blipFill>
          <a:blip r:embed="rId3"/>
          <a:stretch>
            <a:fillRect/>
          </a:stretch>
        </p:blipFill>
        <p:spPr>
          <a:xfrm>
            <a:off x="7815236" y="2837094"/>
            <a:ext cx="1189650" cy="958553"/>
          </a:xfrm>
          <a:prstGeom prst="rect">
            <a:avLst/>
          </a:prstGeom>
        </p:spPr>
      </p:pic>
      <p:graphicFrame>
        <p:nvGraphicFramePr>
          <p:cNvPr id="39" name="Table 13">
            <a:extLst>
              <a:ext uri="{FF2B5EF4-FFF2-40B4-BE49-F238E27FC236}">
                <a16:creationId xmlns:a16="http://schemas.microsoft.com/office/drawing/2014/main" id="{B1165CE8-3834-4EEB-AE9E-1B5552677BDC}"/>
              </a:ext>
            </a:extLst>
          </p:cNvPr>
          <p:cNvGraphicFramePr>
            <a:graphicFrameLocks noGrp="1"/>
          </p:cNvGraphicFramePr>
          <p:nvPr>
            <p:extLst>
              <p:ext uri="{D42A27DB-BD31-4B8C-83A1-F6EECF244321}">
                <p14:modId xmlns:p14="http://schemas.microsoft.com/office/powerpoint/2010/main" val="3495444519"/>
              </p:ext>
            </p:extLst>
          </p:nvPr>
        </p:nvGraphicFramePr>
        <p:xfrm>
          <a:off x="4997128" y="910032"/>
          <a:ext cx="1142032" cy="2971800"/>
        </p:xfrm>
        <a:graphic>
          <a:graphicData uri="http://schemas.openxmlformats.org/drawingml/2006/table">
            <a:tbl>
              <a:tblPr firstRow="1" bandRow="1">
                <a:tableStyleId>{5940675A-B579-460E-94D1-54222C63F5DA}</a:tableStyleId>
              </a:tblPr>
              <a:tblGrid>
                <a:gridCol w="1142032">
                  <a:extLst>
                    <a:ext uri="{9D8B030D-6E8A-4147-A177-3AD203B41FA5}">
                      <a16:colId xmlns:a16="http://schemas.microsoft.com/office/drawing/2014/main" val="2457935811"/>
                    </a:ext>
                  </a:extLst>
                </a:gridCol>
              </a:tblGrid>
              <a:tr h="277220">
                <a:tc>
                  <a:txBody>
                    <a:bodyPr/>
                    <a:lstStyle/>
                    <a:p>
                      <a:pPr algn="ctr">
                        <a:buNone/>
                      </a:pPr>
                      <a:r>
                        <a:rPr lang="en-US"/>
                        <a:t>0</a:t>
                      </a:r>
                    </a:p>
                  </a:txBody>
                  <a:tcPr/>
                </a:tc>
                <a:extLst>
                  <a:ext uri="{0D108BD9-81ED-4DB2-BD59-A6C34878D82A}">
                    <a16:rowId xmlns:a16="http://schemas.microsoft.com/office/drawing/2014/main" val="3165759775"/>
                  </a:ext>
                </a:extLst>
              </a:tr>
              <a:tr h="277220">
                <a:tc>
                  <a:txBody>
                    <a:bodyPr/>
                    <a:lstStyle/>
                    <a:p>
                      <a:pPr algn="ctr">
                        <a:buNone/>
                      </a:pPr>
                      <a:r>
                        <a:rPr lang="en-US"/>
                        <a:t>1</a:t>
                      </a:r>
                    </a:p>
                  </a:txBody>
                  <a:tcPr/>
                </a:tc>
                <a:extLst>
                  <a:ext uri="{0D108BD9-81ED-4DB2-BD59-A6C34878D82A}">
                    <a16:rowId xmlns:a16="http://schemas.microsoft.com/office/drawing/2014/main" val="2006620927"/>
                  </a:ext>
                </a:extLst>
              </a:tr>
              <a:tr h="277220">
                <a:tc>
                  <a:txBody>
                    <a:bodyPr/>
                    <a:lstStyle/>
                    <a:p>
                      <a:pPr algn="ctr">
                        <a:buNone/>
                      </a:pPr>
                      <a:r>
                        <a:rPr lang="en-US"/>
                        <a:t>2</a:t>
                      </a:r>
                    </a:p>
                  </a:txBody>
                  <a:tcPr/>
                </a:tc>
                <a:extLst>
                  <a:ext uri="{0D108BD9-81ED-4DB2-BD59-A6C34878D82A}">
                    <a16:rowId xmlns:a16="http://schemas.microsoft.com/office/drawing/2014/main" val="2340832136"/>
                  </a:ext>
                </a:extLst>
              </a:tr>
              <a:tr h="277220">
                <a:tc>
                  <a:txBody>
                    <a:bodyPr/>
                    <a:lstStyle/>
                    <a:p>
                      <a:pPr algn="ctr">
                        <a:buNone/>
                      </a:pPr>
                      <a:r>
                        <a:rPr lang="en-US"/>
                        <a:t>3</a:t>
                      </a:r>
                    </a:p>
                  </a:txBody>
                  <a:tcPr/>
                </a:tc>
                <a:extLst>
                  <a:ext uri="{0D108BD9-81ED-4DB2-BD59-A6C34878D82A}">
                    <a16:rowId xmlns:a16="http://schemas.microsoft.com/office/drawing/2014/main" val="2682445938"/>
                  </a:ext>
                </a:extLst>
              </a:tr>
              <a:tr h="277220">
                <a:tc>
                  <a:txBody>
                    <a:bodyPr/>
                    <a:lstStyle/>
                    <a:p>
                      <a:pPr algn="ctr">
                        <a:buNone/>
                      </a:pPr>
                      <a:r>
                        <a:rPr lang="en-US"/>
                        <a:t>4</a:t>
                      </a:r>
                    </a:p>
                  </a:txBody>
                  <a:tcPr/>
                </a:tc>
                <a:extLst>
                  <a:ext uri="{0D108BD9-81ED-4DB2-BD59-A6C34878D82A}">
                    <a16:rowId xmlns:a16="http://schemas.microsoft.com/office/drawing/2014/main" val="3600918900"/>
                  </a:ext>
                </a:extLst>
              </a:tr>
              <a:tr h="277220">
                <a:tc>
                  <a:txBody>
                    <a:bodyPr/>
                    <a:lstStyle/>
                    <a:p>
                      <a:pPr algn="ctr">
                        <a:buNone/>
                      </a:pPr>
                      <a:r>
                        <a:rPr lang="en-US"/>
                        <a:t>5</a:t>
                      </a:r>
                    </a:p>
                  </a:txBody>
                  <a:tcPr/>
                </a:tc>
                <a:extLst>
                  <a:ext uri="{0D108BD9-81ED-4DB2-BD59-A6C34878D82A}">
                    <a16:rowId xmlns:a16="http://schemas.microsoft.com/office/drawing/2014/main" val="286934041"/>
                  </a:ext>
                </a:extLst>
              </a:tr>
              <a:tr h="277220">
                <a:tc>
                  <a:txBody>
                    <a:bodyPr/>
                    <a:lstStyle/>
                    <a:p>
                      <a:pPr algn="ctr">
                        <a:buNone/>
                      </a:pPr>
                      <a:r>
                        <a:rPr lang="en-US"/>
                        <a:t>6</a:t>
                      </a:r>
                    </a:p>
                  </a:txBody>
                  <a:tcPr/>
                </a:tc>
                <a:extLst>
                  <a:ext uri="{0D108BD9-81ED-4DB2-BD59-A6C34878D82A}">
                    <a16:rowId xmlns:a16="http://schemas.microsoft.com/office/drawing/2014/main" val="2553494927"/>
                  </a:ext>
                </a:extLst>
              </a:tr>
              <a:tr h="277220">
                <a:tc>
                  <a:txBody>
                    <a:bodyPr/>
                    <a:lstStyle/>
                    <a:p>
                      <a:pPr algn="ctr">
                        <a:buNone/>
                      </a:pPr>
                      <a:r>
                        <a:rPr lang="en-US"/>
                        <a:t>7</a:t>
                      </a:r>
                    </a:p>
                  </a:txBody>
                  <a:tcPr/>
                </a:tc>
                <a:extLst>
                  <a:ext uri="{0D108BD9-81ED-4DB2-BD59-A6C34878D82A}">
                    <a16:rowId xmlns:a16="http://schemas.microsoft.com/office/drawing/2014/main" val="1239114739"/>
                  </a:ext>
                </a:extLst>
              </a:tr>
              <a:tr h="277220">
                <a:tc>
                  <a:txBody>
                    <a:bodyPr/>
                    <a:lstStyle/>
                    <a:p>
                      <a:pPr lvl="0" algn="ctr">
                        <a:buNone/>
                      </a:pPr>
                      <a:r>
                        <a:rPr lang="en-US"/>
                        <a:t>8</a:t>
                      </a:r>
                    </a:p>
                  </a:txBody>
                  <a:tcPr/>
                </a:tc>
                <a:extLst>
                  <a:ext uri="{0D108BD9-81ED-4DB2-BD59-A6C34878D82A}">
                    <a16:rowId xmlns:a16="http://schemas.microsoft.com/office/drawing/2014/main" val="681407188"/>
                  </a:ext>
                </a:extLst>
              </a:tr>
              <a:tr h="277220">
                <a:tc>
                  <a:txBody>
                    <a:bodyPr/>
                    <a:lstStyle/>
                    <a:p>
                      <a:pPr lvl="0" algn="ctr">
                        <a:buNone/>
                      </a:pPr>
                      <a:r>
                        <a:rPr lang="en-US"/>
                        <a:t>9</a:t>
                      </a:r>
                    </a:p>
                  </a:txBody>
                  <a:tcPr>
                    <a:solidFill>
                      <a:schemeClr val="accent1">
                        <a:lumMod val="60000"/>
                        <a:lumOff val="40000"/>
                      </a:schemeClr>
                    </a:solidFill>
                  </a:tcPr>
                </a:tc>
                <a:extLst>
                  <a:ext uri="{0D108BD9-81ED-4DB2-BD59-A6C34878D82A}">
                    <a16:rowId xmlns:a16="http://schemas.microsoft.com/office/drawing/2014/main" val="559711246"/>
                  </a:ext>
                </a:extLst>
              </a:tr>
            </a:tbl>
          </a:graphicData>
        </a:graphic>
      </p:graphicFrame>
      <p:graphicFrame>
        <p:nvGraphicFramePr>
          <p:cNvPr id="42" name="Table 13">
            <a:extLst>
              <a:ext uri="{FF2B5EF4-FFF2-40B4-BE49-F238E27FC236}">
                <a16:creationId xmlns:a16="http://schemas.microsoft.com/office/drawing/2014/main" id="{E04F2F4E-F5E9-4BB7-962C-156A3C156577}"/>
              </a:ext>
            </a:extLst>
          </p:cNvPr>
          <p:cNvGraphicFramePr>
            <a:graphicFrameLocks noGrp="1"/>
          </p:cNvGraphicFramePr>
          <p:nvPr>
            <p:extLst>
              <p:ext uri="{D42A27DB-BD31-4B8C-83A1-F6EECF244321}">
                <p14:modId xmlns:p14="http://schemas.microsoft.com/office/powerpoint/2010/main" val="2647380874"/>
              </p:ext>
            </p:extLst>
          </p:nvPr>
        </p:nvGraphicFramePr>
        <p:xfrm>
          <a:off x="3726180" y="910032"/>
          <a:ext cx="1142032" cy="2971800"/>
        </p:xfrm>
        <a:graphic>
          <a:graphicData uri="http://schemas.openxmlformats.org/drawingml/2006/table">
            <a:tbl>
              <a:tblPr firstRow="1" bandRow="1">
                <a:tableStyleId>{5940675A-B579-460E-94D1-54222C63F5DA}</a:tableStyleId>
              </a:tblPr>
              <a:tblGrid>
                <a:gridCol w="1142032">
                  <a:extLst>
                    <a:ext uri="{9D8B030D-6E8A-4147-A177-3AD203B41FA5}">
                      <a16:colId xmlns:a16="http://schemas.microsoft.com/office/drawing/2014/main" val="2457935811"/>
                    </a:ext>
                  </a:extLst>
                </a:gridCol>
              </a:tblGrid>
              <a:tr h="277220">
                <a:tc>
                  <a:txBody>
                    <a:bodyPr/>
                    <a:lstStyle/>
                    <a:p>
                      <a:pPr algn="ctr">
                        <a:buNone/>
                      </a:pPr>
                      <a:r>
                        <a:rPr lang="en-US"/>
                        <a:t>0</a:t>
                      </a:r>
                    </a:p>
                  </a:txBody>
                  <a:tcPr/>
                </a:tc>
                <a:extLst>
                  <a:ext uri="{0D108BD9-81ED-4DB2-BD59-A6C34878D82A}">
                    <a16:rowId xmlns:a16="http://schemas.microsoft.com/office/drawing/2014/main" val="3165759775"/>
                  </a:ext>
                </a:extLst>
              </a:tr>
              <a:tr h="277220">
                <a:tc>
                  <a:txBody>
                    <a:bodyPr/>
                    <a:lstStyle/>
                    <a:p>
                      <a:pPr algn="ctr">
                        <a:buNone/>
                      </a:pPr>
                      <a:r>
                        <a:rPr lang="en-US"/>
                        <a:t>1</a:t>
                      </a:r>
                    </a:p>
                  </a:txBody>
                  <a:tcPr/>
                </a:tc>
                <a:extLst>
                  <a:ext uri="{0D108BD9-81ED-4DB2-BD59-A6C34878D82A}">
                    <a16:rowId xmlns:a16="http://schemas.microsoft.com/office/drawing/2014/main" val="2006620927"/>
                  </a:ext>
                </a:extLst>
              </a:tr>
              <a:tr h="277220">
                <a:tc>
                  <a:txBody>
                    <a:bodyPr/>
                    <a:lstStyle/>
                    <a:p>
                      <a:pPr algn="ctr">
                        <a:buNone/>
                      </a:pPr>
                      <a:r>
                        <a:rPr lang="en-US"/>
                        <a:t>2</a:t>
                      </a:r>
                    </a:p>
                  </a:txBody>
                  <a:tcPr/>
                </a:tc>
                <a:extLst>
                  <a:ext uri="{0D108BD9-81ED-4DB2-BD59-A6C34878D82A}">
                    <a16:rowId xmlns:a16="http://schemas.microsoft.com/office/drawing/2014/main" val="2340832136"/>
                  </a:ext>
                </a:extLst>
              </a:tr>
              <a:tr h="277220">
                <a:tc>
                  <a:txBody>
                    <a:bodyPr/>
                    <a:lstStyle/>
                    <a:p>
                      <a:pPr algn="ctr">
                        <a:buNone/>
                      </a:pPr>
                      <a:r>
                        <a:rPr lang="en-US"/>
                        <a:t>3</a:t>
                      </a:r>
                    </a:p>
                  </a:txBody>
                  <a:tcPr>
                    <a:solidFill>
                      <a:schemeClr val="accent1">
                        <a:lumMod val="60000"/>
                        <a:lumOff val="40000"/>
                      </a:schemeClr>
                    </a:solidFill>
                  </a:tcPr>
                </a:tc>
                <a:extLst>
                  <a:ext uri="{0D108BD9-81ED-4DB2-BD59-A6C34878D82A}">
                    <a16:rowId xmlns:a16="http://schemas.microsoft.com/office/drawing/2014/main" val="2682445938"/>
                  </a:ext>
                </a:extLst>
              </a:tr>
              <a:tr h="277220">
                <a:tc>
                  <a:txBody>
                    <a:bodyPr/>
                    <a:lstStyle/>
                    <a:p>
                      <a:pPr algn="ctr">
                        <a:buNone/>
                      </a:pPr>
                      <a:r>
                        <a:rPr lang="en-US"/>
                        <a:t>4</a:t>
                      </a:r>
                    </a:p>
                  </a:txBody>
                  <a:tcPr/>
                </a:tc>
                <a:extLst>
                  <a:ext uri="{0D108BD9-81ED-4DB2-BD59-A6C34878D82A}">
                    <a16:rowId xmlns:a16="http://schemas.microsoft.com/office/drawing/2014/main" val="3600918900"/>
                  </a:ext>
                </a:extLst>
              </a:tr>
              <a:tr h="277220">
                <a:tc>
                  <a:txBody>
                    <a:bodyPr/>
                    <a:lstStyle/>
                    <a:p>
                      <a:pPr algn="ctr">
                        <a:buNone/>
                      </a:pPr>
                      <a:r>
                        <a:rPr lang="en-US"/>
                        <a:t>5</a:t>
                      </a:r>
                    </a:p>
                  </a:txBody>
                  <a:tcPr/>
                </a:tc>
                <a:extLst>
                  <a:ext uri="{0D108BD9-81ED-4DB2-BD59-A6C34878D82A}">
                    <a16:rowId xmlns:a16="http://schemas.microsoft.com/office/drawing/2014/main" val="286934041"/>
                  </a:ext>
                </a:extLst>
              </a:tr>
              <a:tr h="277220">
                <a:tc>
                  <a:txBody>
                    <a:bodyPr/>
                    <a:lstStyle/>
                    <a:p>
                      <a:pPr algn="ctr">
                        <a:buNone/>
                      </a:pPr>
                      <a:r>
                        <a:rPr lang="en-US"/>
                        <a:t>6</a:t>
                      </a:r>
                    </a:p>
                  </a:txBody>
                  <a:tcPr/>
                </a:tc>
                <a:extLst>
                  <a:ext uri="{0D108BD9-81ED-4DB2-BD59-A6C34878D82A}">
                    <a16:rowId xmlns:a16="http://schemas.microsoft.com/office/drawing/2014/main" val="2553494927"/>
                  </a:ext>
                </a:extLst>
              </a:tr>
              <a:tr h="277220">
                <a:tc>
                  <a:txBody>
                    <a:bodyPr/>
                    <a:lstStyle/>
                    <a:p>
                      <a:pPr algn="ctr">
                        <a:buNone/>
                      </a:pPr>
                      <a:r>
                        <a:rPr lang="en-US"/>
                        <a:t>7</a:t>
                      </a:r>
                    </a:p>
                  </a:txBody>
                  <a:tcPr/>
                </a:tc>
                <a:extLst>
                  <a:ext uri="{0D108BD9-81ED-4DB2-BD59-A6C34878D82A}">
                    <a16:rowId xmlns:a16="http://schemas.microsoft.com/office/drawing/2014/main" val="1239114739"/>
                  </a:ext>
                </a:extLst>
              </a:tr>
              <a:tr h="277220">
                <a:tc>
                  <a:txBody>
                    <a:bodyPr/>
                    <a:lstStyle/>
                    <a:p>
                      <a:pPr lvl="0" algn="ctr">
                        <a:buNone/>
                      </a:pPr>
                      <a:r>
                        <a:rPr lang="en-US"/>
                        <a:t>8</a:t>
                      </a:r>
                    </a:p>
                  </a:txBody>
                  <a:tcPr/>
                </a:tc>
                <a:extLst>
                  <a:ext uri="{0D108BD9-81ED-4DB2-BD59-A6C34878D82A}">
                    <a16:rowId xmlns:a16="http://schemas.microsoft.com/office/drawing/2014/main" val="681407188"/>
                  </a:ext>
                </a:extLst>
              </a:tr>
              <a:tr h="277220">
                <a:tc>
                  <a:txBody>
                    <a:bodyPr/>
                    <a:lstStyle/>
                    <a:p>
                      <a:pPr lvl="0" algn="ctr">
                        <a:buNone/>
                      </a:pPr>
                      <a:r>
                        <a:rPr lang="en-US"/>
                        <a:t>9</a:t>
                      </a:r>
                    </a:p>
                  </a:txBody>
                  <a:tcPr/>
                </a:tc>
                <a:extLst>
                  <a:ext uri="{0D108BD9-81ED-4DB2-BD59-A6C34878D82A}">
                    <a16:rowId xmlns:a16="http://schemas.microsoft.com/office/drawing/2014/main" val="559711246"/>
                  </a:ext>
                </a:extLst>
              </a:tr>
            </a:tbl>
          </a:graphicData>
        </a:graphic>
      </p:graphicFrame>
      <p:graphicFrame>
        <p:nvGraphicFramePr>
          <p:cNvPr id="43" name="Table 13">
            <a:extLst>
              <a:ext uri="{FF2B5EF4-FFF2-40B4-BE49-F238E27FC236}">
                <a16:creationId xmlns:a16="http://schemas.microsoft.com/office/drawing/2014/main" id="{14F83722-CD26-4F69-A2E2-9413F37389DA}"/>
              </a:ext>
            </a:extLst>
          </p:cNvPr>
          <p:cNvGraphicFramePr>
            <a:graphicFrameLocks noGrp="1"/>
          </p:cNvGraphicFramePr>
          <p:nvPr>
            <p:extLst>
              <p:ext uri="{D42A27DB-BD31-4B8C-83A1-F6EECF244321}">
                <p14:modId xmlns:p14="http://schemas.microsoft.com/office/powerpoint/2010/main" val="4055837734"/>
              </p:ext>
            </p:extLst>
          </p:nvPr>
        </p:nvGraphicFramePr>
        <p:xfrm>
          <a:off x="6302194" y="918561"/>
          <a:ext cx="1142032" cy="2971800"/>
        </p:xfrm>
        <a:graphic>
          <a:graphicData uri="http://schemas.openxmlformats.org/drawingml/2006/table">
            <a:tbl>
              <a:tblPr firstRow="1" bandRow="1">
                <a:tableStyleId>{5940675A-B579-460E-94D1-54222C63F5DA}</a:tableStyleId>
              </a:tblPr>
              <a:tblGrid>
                <a:gridCol w="1142032">
                  <a:extLst>
                    <a:ext uri="{9D8B030D-6E8A-4147-A177-3AD203B41FA5}">
                      <a16:colId xmlns:a16="http://schemas.microsoft.com/office/drawing/2014/main" val="2457935811"/>
                    </a:ext>
                  </a:extLst>
                </a:gridCol>
              </a:tblGrid>
              <a:tr h="277220">
                <a:tc>
                  <a:txBody>
                    <a:bodyPr/>
                    <a:lstStyle/>
                    <a:p>
                      <a:pPr algn="ctr">
                        <a:buNone/>
                      </a:pPr>
                      <a:r>
                        <a:rPr lang="en-US"/>
                        <a:t>0.1</a:t>
                      </a:r>
                    </a:p>
                  </a:txBody>
                  <a:tcPr/>
                </a:tc>
                <a:extLst>
                  <a:ext uri="{0D108BD9-81ED-4DB2-BD59-A6C34878D82A}">
                    <a16:rowId xmlns:a16="http://schemas.microsoft.com/office/drawing/2014/main" val="3165759775"/>
                  </a:ext>
                </a:extLst>
              </a:tr>
              <a:tr h="277220">
                <a:tc>
                  <a:txBody>
                    <a:bodyPr/>
                    <a:lstStyle/>
                    <a:p>
                      <a:pPr algn="ctr">
                        <a:buNone/>
                      </a:pPr>
                      <a:r>
                        <a:rPr lang="en-US"/>
                        <a:t>1</a:t>
                      </a:r>
                    </a:p>
                  </a:txBody>
                  <a:tcPr/>
                </a:tc>
                <a:extLst>
                  <a:ext uri="{0D108BD9-81ED-4DB2-BD59-A6C34878D82A}">
                    <a16:rowId xmlns:a16="http://schemas.microsoft.com/office/drawing/2014/main" val="2006620927"/>
                  </a:ext>
                </a:extLst>
              </a:tr>
              <a:tr h="277220">
                <a:tc>
                  <a:txBody>
                    <a:bodyPr/>
                    <a:lstStyle/>
                    <a:p>
                      <a:pPr lvl="0" algn="ctr">
                        <a:buNone/>
                      </a:pPr>
                      <a:r>
                        <a:rPr lang="en-US"/>
                        <a:t>10</a:t>
                      </a:r>
                    </a:p>
                  </a:txBody>
                  <a:tcPr/>
                </a:tc>
                <a:extLst>
                  <a:ext uri="{0D108BD9-81ED-4DB2-BD59-A6C34878D82A}">
                    <a16:rowId xmlns:a16="http://schemas.microsoft.com/office/drawing/2014/main" val="2340832136"/>
                  </a:ext>
                </a:extLst>
              </a:tr>
              <a:tr h="277220">
                <a:tc>
                  <a:txBody>
                    <a:bodyPr/>
                    <a:lstStyle/>
                    <a:p>
                      <a:pPr lvl="0" algn="ctr">
                        <a:buNone/>
                      </a:pPr>
                      <a:r>
                        <a:rPr lang="en-US"/>
                        <a:t>100</a:t>
                      </a:r>
                    </a:p>
                  </a:txBody>
                  <a:tcPr/>
                </a:tc>
                <a:extLst>
                  <a:ext uri="{0D108BD9-81ED-4DB2-BD59-A6C34878D82A}">
                    <a16:rowId xmlns:a16="http://schemas.microsoft.com/office/drawing/2014/main" val="2682445938"/>
                  </a:ext>
                </a:extLst>
              </a:tr>
              <a:tr h="277220">
                <a:tc>
                  <a:txBody>
                    <a:bodyPr/>
                    <a:lstStyle/>
                    <a:p>
                      <a:pPr lvl="0" algn="ctr">
                        <a:buNone/>
                      </a:pPr>
                      <a:r>
                        <a:rPr lang="en-US"/>
                        <a:t>1K</a:t>
                      </a:r>
                    </a:p>
                  </a:txBody>
                  <a:tcPr/>
                </a:tc>
                <a:extLst>
                  <a:ext uri="{0D108BD9-81ED-4DB2-BD59-A6C34878D82A}">
                    <a16:rowId xmlns:a16="http://schemas.microsoft.com/office/drawing/2014/main" val="3600918900"/>
                  </a:ext>
                </a:extLst>
              </a:tr>
              <a:tr h="277220">
                <a:tc>
                  <a:txBody>
                    <a:bodyPr/>
                    <a:lstStyle/>
                    <a:p>
                      <a:pPr lvl="0" algn="ctr">
                        <a:buNone/>
                      </a:pPr>
                      <a:r>
                        <a:rPr lang="en-US"/>
                        <a:t>10K</a:t>
                      </a:r>
                    </a:p>
                  </a:txBody>
                  <a:tcPr/>
                </a:tc>
                <a:extLst>
                  <a:ext uri="{0D108BD9-81ED-4DB2-BD59-A6C34878D82A}">
                    <a16:rowId xmlns:a16="http://schemas.microsoft.com/office/drawing/2014/main" val="286934041"/>
                  </a:ext>
                </a:extLst>
              </a:tr>
              <a:tr h="277220">
                <a:tc>
                  <a:txBody>
                    <a:bodyPr/>
                    <a:lstStyle/>
                    <a:p>
                      <a:pPr lvl="0" algn="ctr">
                        <a:buNone/>
                      </a:pPr>
                      <a:r>
                        <a:rPr lang="en-US"/>
                        <a:t>100K</a:t>
                      </a:r>
                    </a:p>
                  </a:txBody>
                  <a:tcPr>
                    <a:solidFill>
                      <a:schemeClr val="accent1">
                        <a:lumMod val="60000"/>
                        <a:lumOff val="40000"/>
                      </a:schemeClr>
                    </a:solidFill>
                  </a:tcPr>
                </a:tc>
                <a:extLst>
                  <a:ext uri="{0D108BD9-81ED-4DB2-BD59-A6C34878D82A}">
                    <a16:rowId xmlns:a16="http://schemas.microsoft.com/office/drawing/2014/main" val="2553494927"/>
                  </a:ext>
                </a:extLst>
              </a:tr>
              <a:tr h="277220">
                <a:tc>
                  <a:txBody>
                    <a:bodyPr/>
                    <a:lstStyle/>
                    <a:p>
                      <a:pPr lvl="0" algn="ctr">
                        <a:buNone/>
                      </a:pPr>
                      <a:r>
                        <a:rPr lang="en-US"/>
                        <a:t>1M</a:t>
                      </a:r>
                    </a:p>
                  </a:txBody>
                  <a:tcPr/>
                </a:tc>
                <a:extLst>
                  <a:ext uri="{0D108BD9-81ED-4DB2-BD59-A6C34878D82A}">
                    <a16:rowId xmlns:a16="http://schemas.microsoft.com/office/drawing/2014/main" val="1239114739"/>
                  </a:ext>
                </a:extLst>
              </a:tr>
              <a:tr h="277220">
                <a:tc>
                  <a:txBody>
                    <a:bodyPr/>
                    <a:lstStyle/>
                    <a:p>
                      <a:pPr lvl="0" algn="ctr">
                        <a:buNone/>
                      </a:pPr>
                      <a:r>
                        <a:rPr lang="en-US"/>
                        <a:t>10M</a:t>
                      </a:r>
                    </a:p>
                  </a:txBody>
                  <a:tcPr/>
                </a:tc>
                <a:extLst>
                  <a:ext uri="{0D108BD9-81ED-4DB2-BD59-A6C34878D82A}">
                    <a16:rowId xmlns:a16="http://schemas.microsoft.com/office/drawing/2014/main" val="681407188"/>
                  </a:ext>
                </a:extLst>
              </a:tr>
              <a:tr h="277220">
                <a:tc>
                  <a:txBody>
                    <a:bodyPr/>
                    <a:lstStyle/>
                    <a:p>
                      <a:pPr lvl="0" algn="ctr">
                        <a:buNone/>
                      </a:pPr>
                      <a:r>
                        <a:rPr lang="en-US"/>
                        <a:t>100M</a:t>
                      </a:r>
                    </a:p>
                  </a:txBody>
                  <a:tcPr/>
                </a:tc>
                <a:extLst>
                  <a:ext uri="{0D108BD9-81ED-4DB2-BD59-A6C34878D82A}">
                    <a16:rowId xmlns:a16="http://schemas.microsoft.com/office/drawing/2014/main" val="559711246"/>
                  </a:ext>
                </a:extLst>
              </a:tr>
            </a:tbl>
          </a:graphicData>
        </a:graphic>
      </p:graphicFrame>
    </p:spTree>
    <p:extLst>
      <p:ext uri="{BB962C8B-B14F-4D97-AF65-F5344CB8AC3E}">
        <p14:creationId xmlns:p14="http://schemas.microsoft.com/office/powerpoint/2010/main" val="2486171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5E5700E9-5F64-4C47-8DC4-7AD016063101}"/>
              </a:ext>
            </a:extLst>
          </p:cNvPr>
          <p:cNvSpPr/>
          <p:nvPr/>
        </p:nvSpPr>
        <p:spPr>
          <a:xfrm>
            <a:off x="7636672" y="2943224"/>
            <a:ext cx="1457325" cy="13930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cs typeface="Calibri"/>
              </a:rPr>
              <a:t>R2</a:t>
            </a:r>
          </a:p>
          <a:p>
            <a:pPr algn="ctr"/>
            <a:r>
              <a:rPr lang="en-US" sz="1000">
                <a:solidFill>
                  <a:schemeClr val="tx1"/>
                </a:solidFill>
                <a:cs typeface="Calibri"/>
              </a:rPr>
              <a:t>Nodes: {2, GND}</a:t>
            </a:r>
          </a:p>
          <a:p>
            <a:pPr algn="ctr"/>
            <a:r>
              <a:rPr lang="en-US" sz="1000">
                <a:solidFill>
                  <a:schemeClr val="tx1"/>
                </a:solidFill>
                <a:cs typeface="Calibri"/>
              </a:rPr>
              <a:t>Value: 120k Ω</a:t>
            </a:r>
          </a:p>
        </p:txBody>
      </p:sp>
      <p:sp>
        <p:nvSpPr>
          <p:cNvPr id="2" name="Title 1">
            <a:extLst>
              <a:ext uri="{FF2B5EF4-FFF2-40B4-BE49-F238E27FC236}">
                <a16:creationId xmlns:a16="http://schemas.microsoft.com/office/drawing/2014/main" id="{83D5C33B-C744-4461-9C6D-5032F10C9125}"/>
              </a:ext>
            </a:extLst>
          </p:cNvPr>
          <p:cNvSpPr>
            <a:spLocks noGrp="1"/>
          </p:cNvSpPr>
          <p:nvPr>
            <p:ph type="title"/>
          </p:nvPr>
        </p:nvSpPr>
        <p:spPr/>
        <p:txBody>
          <a:bodyPr/>
          <a:lstStyle/>
          <a:p>
            <a:r>
              <a:rPr lang="en-US"/>
              <a:t>Augmented reality (AR) simulation environment</a:t>
            </a:r>
          </a:p>
        </p:txBody>
      </p:sp>
      <p:sp>
        <p:nvSpPr>
          <p:cNvPr id="4" name="Text Placeholder 3">
            <a:extLst>
              <a:ext uri="{FF2B5EF4-FFF2-40B4-BE49-F238E27FC236}">
                <a16:creationId xmlns:a16="http://schemas.microsoft.com/office/drawing/2014/main" id="{925323F9-A9D8-42F9-886A-3B1D88C951FE}"/>
              </a:ext>
            </a:extLst>
          </p:cNvPr>
          <p:cNvSpPr>
            <a:spLocks noGrp="1"/>
          </p:cNvSpPr>
          <p:nvPr>
            <p:ph type="body" sz="quarter" idx="13"/>
          </p:nvPr>
        </p:nvSpPr>
        <p:spPr/>
        <p:txBody>
          <a:bodyPr/>
          <a:lstStyle/>
          <a:p>
            <a:r>
              <a:rPr lang="en-US"/>
              <a:t>Each component is in a vertex object</a:t>
            </a:r>
          </a:p>
          <a:p>
            <a:r>
              <a:rPr lang="en-US"/>
              <a:t>Vertex object contains</a:t>
            </a:r>
          </a:p>
          <a:p>
            <a:pPr lvl="1"/>
            <a:r>
              <a:rPr lang="en-US"/>
              <a:t>Connected nets/terminals/nodes</a:t>
            </a:r>
          </a:p>
          <a:p>
            <a:pPr lvl="1"/>
            <a:r>
              <a:rPr lang="en-US"/>
              <a:t>Component value</a:t>
            </a:r>
          </a:p>
          <a:p>
            <a:pPr lvl="1"/>
            <a:r>
              <a:rPr lang="en-US"/>
              <a:t>Unity3D </a:t>
            </a:r>
            <a:r>
              <a:rPr lang="en-US" err="1"/>
              <a:t>GameObject</a:t>
            </a:r>
            <a:endParaRPr lang="en-US"/>
          </a:p>
          <a:p>
            <a:r>
              <a:rPr lang="en-US"/>
              <a:t>Graph object contains</a:t>
            </a:r>
          </a:p>
          <a:p>
            <a:pPr lvl="1"/>
            <a:r>
              <a:rPr lang="en-US"/>
              <a:t>List of vertices</a:t>
            </a:r>
          </a:p>
        </p:txBody>
      </p:sp>
      <p:sp>
        <p:nvSpPr>
          <p:cNvPr id="6" name="Text Placeholder 5">
            <a:extLst>
              <a:ext uri="{FF2B5EF4-FFF2-40B4-BE49-F238E27FC236}">
                <a16:creationId xmlns:a16="http://schemas.microsoft.com/office/drawing/2014/main" id="{24E88BA3-92F3-4D66-A221-33EAE8A9B013}"/>
              </a:ext>
            </a:extLst>
          </p:cNvPr>
          <p:cNvSpPr>
            <a:spLocks noGrp="1"/>
          </p:cNvSpPr>
          <p:nvPr>
            <p:ph type="body" sz="quarter" idx="17"/>
          </p:nvPr>
        </p:nvSpPr>
        <p:spPr/>
        <p:txBody>
          <a:bodyPr>
            <a:normAutofit fontScale="92500" lnSpcReduction="20000"/>
          </a:bodyPr>
          <a:lstStyle/>
          <a:p>
            <a:r>
              <a:rPr lang="en-US"/>
              <a:t>Component Graph</a:t>
            </a:r>
          </a:p>
        </p:txBody>
      </p:sp>
      <p:sp>
        <p:nvSpPr>
          <p:cNvPr id="5" name="Oval 4">
            <a:extLst>
              <a:ext uri="{FF2B5EF4-FFF2-40B4-BE49-F238E27FC236}">
                <a16:creationId xmlns:a16="http://schemas.microsoft.com/office/drawing/2014/main" id="{C917B8A5-7E97-47C9-A274-5D41D6653FAD}"/>
              </a:ext>
            </a:extLst>
          </p:cNvPr>
          <p:cNvSpPr/>
          <p:nvPr/>
        </p:nvSpPr>
        <p:spPr>
          <a:xfrm>
            <a:off x="6007895" y="1328737"/>
            <a:ext cx="1378744" cy="13930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cs typeface="Calibri"/>
              </a:rPr>
              <a:t>R1</a:t>
            </a:r>
          </a:p>
          <a:p>
            <a:pPr algn="ctr"/>
            <a:r>
              <a:rPr lang="en-US" sz="1000">
                <a:solidFill>
                  <a:schemeClr val="tx1"/>
                </a:solidFill>
                <a:cs typeface="Calibri"/>
              </a:rPr>
              <a:t>Nodes: {1, 2}</a:t>
            </a:r>
          </a:p>
          <a:p>
            <a:pPr algn="ctr"/>
            <a:r>
              <a:rPr lang="en-US" sz="1000">
                <a:solidFill>
                  <a:schemeClr val="tx1"/>
                </a:solidFill>
                <a:cs typeface="Calibri"/>
              </a:rPr>
              <a:t>Value: 100k Ω</a:t>
            </a:r>
          </a:p>
        </p:txBody>
      </p:sp>
      <p:pic>
        <p:nvPicPr>
          <p:cNvPr id="11" name="Content Placeholder 9" descr="A close up of a logo&#10;&#10;Description generated with very high confidence">
            <a:extLst>
              <a:ext uri="{FF2B5EF4-FFF2-40B4-BE49-F238E27FC236}">
                <a16:creationId xmlns:a16="http://schemas.microsoft.com/office/drawing/2014/main" id="{08CC446F-A338-4D1B-9608-83D03BCA7837}"/>
              </a:ext>
            </a:extLst>
          </p:cNvPr>
          <p:cNvPicPr>
            <a:picLocks noGrp="1" noChangeAspect="1"/>
          </p:cNvPicPr>
          <p:nvPr>
            <p:ph sz="half" idx="2"/>
          </p:nvPr>
        </p:nvPicPr>
        <p:blipFill>
          <a:blip r:embed="rId3"/>
          <a:stretch>
            <a:fillRect/>
          </a:stretch>
        </p:blipFill>
        <p:spPr>
          <a:xfrm>
            <a:off x="3575039" y="2249221"/>
            <a:ext cx="2065360" cy="1706299"/>
          </a:xfrm>
          <a:prstGeom prst="rect">
            <a:avLst/>
          </a:prstGeom>
        </p:spPr>
      </p:pic>
      <p:sp>
        <p:nvSpPr>
          <p:cNvPr id="13" name="TextBox 12">
            <a:extLst>
              <a:ext uri="{FF2B5EF4-FFF2-40B4-BE49-F238E27FC236}">
                <a16:creationId xmlns:a16="http://schemas.microsoft.com/office/drawing/2014/main" id="{09D95C02-8088-4DD7-8E6F-196EBDEEBB83}"/>
              </a:ext>
            </a:extLst>
          </p:cNvPr>
          <p:cNvSpPr txBox="1"/>
          <p:nvPr/>
        </p:nvSpPr>
        <p:spPr>
          <a:xfrm>
            <a:off x="4300538" y="2043111"/>
            <a:ext cx="992982"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Node1</a:t>
            </a:r>
            <a:endParaRPr lang="en-US" sz="1000">
              <a:cs typeface="Calibri"/>
            </a:endParaRPr>
          </a:p>
        </p:txBody>
      </p:sp>
      <p:sp>
        <p:nvSpPr>
          <p:cNvPr id="17" name="TextBox 16">
            <a:extLst>
              <a:ext uri="{FF2B5EF4-FFF2-40B4-BE49-F238E27FC236}">
                <a16:creationId xmlns:a16="http://schemas.microsoft.com/office/drawing/2014/main" id="{FA5D022C-19E4-4257-91E6-2F3D27E07C3B}"/>
              </a:ext>
            </a:extLst>
          </p:cNvPr>
          <p:cNvSpPr txBox="1"/>
          <p:nvPr/>
        </p:nvSpPr>
        <p:spPr>
          <a:xfrm>
            <a:off x="4357688" y="2750343"/>
            <a:ext cx="992982"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Node2</a:t>
            </a:r>
            <a:endParaRPr lang="en-US" sz="1000">
              <a:cs typeface="Calibri"/>
            </a:endParaRPr>
          </a:p>
        </p:txBody>
      </p:sp>
      <p:sp>
        <p:nvSpPr>
          <p:cNvPr id="19" name="TextBox 18">
            <a:extLst>
              <a:ext uri="{FF2B5EF4-FFF2-40B4-BE49-F238E27FC236}">
                <a16:creationId xmlns:a16="http://schemas.microsoft.com/office/drawing/2014/main" id="{F2E75B9D-D65A-40DB-882C-28AB3368C198}"/>
              </a:ext>
            </a:extLst>
          </p:cNvPr>
          <p:cNvSpPr txBox="1"/>
          <p:nvPr/>
        </p:nvSpPr>
        <p:spPr>
          <a:xfrm>
            <a:off x="4393404" y="2557460"/>
            <a:ext cx="992982"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100k</a:t>
            </a:r>
            <a:endParaRPr lang="en-US"/>
          </a:p>
        </p:txBody>
      </p:sp>
      <p:sp>
        <p:nvSpPr>
          <p:cNvPr id="21" name="TextBox 20">
            <a:extLst>
              <a:ext uri="{FF2B5EF4-FFF2-40B4-BE49-F238E27FC236}">
                <a16:creationId xmlns:a16="http://schemas.microsoft.com/office/drawing/2014/main" id="{74D8C02B-9E68-42AF-8BE6-3FCAA881DA8F}"/>
              </a:ext>
            </a:extLst>
          </p:cNvPr>
          <p:cNvSpPr txBox="1"/>
          <p:nvPr/>
        </p:nvSpPr>
        <p:spPr>
          <a:xfrm>
            <a:off x="4879180" y="2821779"/>
            <a:ext cx="992982"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120k</a:t>
            </a:r>
            <a:endParaRPr lang="en-US"/>
          </a:p>
        </p:txBody>
      </p:sp>
      <p:sp>
        <p:nvSpPr>
          <p:cNvPr id="23" name="TextBox 22">
            <a:extLst>
              <a:ext uri="{FF2B5EF4-FFF2-40B4-BE49-F238E27FC236}">
                <a16:creationId xmlns:a16="http://schemas.microsoft.com/office/drawing/2014/main" id="{913A54D8-44BE-4B7A-BAF2-3296249B9DA2}"/>
              </a:ext>
            </a:extLst>
          </p:cNvPr>
          <p:cNvSpPr txBox="1"/>
          <p:nvPr/>
        </p:nvSpPr>
        <p:spPr>
          <a:xfrm>
            <a:off x="4379117" y="3128959"/>
            <a:ext cx="992982"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100k</a:t>
            </a:r>
            <a:endParaRPr lang="en-US"/>
          </a:p>
        </p:txBody>
      </p:sp>
      <p:sp>
        <p:nvSpPr>
          <p:cNvPr id="27" name="Oval 26">
            <a:extLst>
              <a:ext uri="{FF2B5EF4-FFF2-40B4-BE49-F238E27FC236}">
                <a16:creationId xmlns:a16="http://schemas.microsoft.com/office/drawing/2014/main" id="{864923B8-22BB-47B9-A24A-219DC5E9DDB1}"/>
              </a:ext>
            </a:extLst>
          </p:cNvPr>
          <p:cNvSpPr/>
          <p:nvPr/>
        </p:nvSpPr>
        <p:spPr>
          <a:xfrm>
            <a:off x="5932373" y="2913629"/>
            <a:ext cx="1473655" cy="14256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cs typeface="Calibri"/>
              </a:rPr>
              <a:t>R3</a:t>
            </a:r>
          </a:p>
          <a:p>
            <a:pPr algn="ctr"/>
            <a:r>
              <a:rPr lang="en-US" sz="1000">
                <a:solidFill>
                  <a:schemeClr val="tx1"/>
                </a:solidFill>
                <a:cs typeface="Calibri"/>
              </a:rPr>
              <a:t>Nodes: {1, GND}</a:t>
            </a:r>
          </a:p>
          <a:p>
            <a:pPr algn="ctr"/>
            <a:r>
              <a:rPr lang="en-US" sz="1000">
                <a:solidFill>
                  <a:schemeClr val="tx1"/>
                </a:solidFill>
                <a:cs typeface="Calibri"/>
              </a:rPr>
              <a:t>Value: 120k Ω</a:t>
            </a:r>
          </a:p>
        </p:txBody>
      </p:sp>
      <p:sp>
        <p:nvSpPr>
          <p:cNvPr id="35" name="TextBox 34">
            <a:extLst>
              <a:ext uri="{FF2B5EF4-FFF2-40B4-BE49-F238E27FC236}">
                <a16:creationId xmlns:a16="http://schemas.microsoft.com/office/drawing/2014/main" id="{51FFE7E5-E47C-42A5-B4E8-EC8A59630244}"/>
              </a:ext>
            </a:extLst>
          </p:cNvPr>
          <p:cNvSpPr txBox="1"/>
          <p:nvPr/>
        </p:nvSpPr>
        <p:spPr>
          <a:xfrm>
            <a:off x="5322094" y="1557337"/>
            <a:ext cx="2743200"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err="1">
                <a:cs typeface="Calibri"/>
              </a:rPr>
              <a:t>Graph.Vertex</a:t>
            </a:r>
            <a:r>
              <a:rPr lang="en-US" sz="1000">
                <a:cs typeface="Calibri"/>
              </a:rPr>
              <a:t> Object</a:t>
            </a:r>
          </a:p>
        </p:txBody>
      </p:sp>
      <p:sp>
        <p:nvSpPr>
          <p:cNvPr id="39" name="Arrow: Right 38">
            <a:extLst>
              <a:ext uri="{FF2B5EF4-FFF2-40B4-BE49-F238E27FC236}">
                <a16:creationId xmlns:a16="http://schemas.microsoft.com/office/drawing/2014/main" id="{8CBDF1BB-0A5A-46EA-B917-2BCA513A494F}"/>
              </a:ext>
            </a:extLst>
          </p:cNvPr>
          <p:cNvSpPr/>
          <p:nvPr/>
        </p:nvSpPr>
        <p:spPr>
          <a:xfrm>
            <a:off x="5825871" y="2693765"/>
            <a:ext cx="521208" cy="24888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DF7C329-E128-4957-9986-7B779AECB08E}"/>
              </a:ext>
            </a:extLst>
          </p:cNvPr>
          <p:cNvSpPr/>
          <p:nvPr/>
        </p:nvSpPr>
        <p:spPr>
          <a:xfrm>
            <a:off x="7679534" y="1343024"/>
            <a:ext cx="1457325" cy="13930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cs typeface="Calibri"/>
              </a:rPr>
              <a:t>DC</a:t>
            </a:r>
            <a:endParaRPr lang="en-US">
              <a:solidFill>
                <a:schemeClr val="tx1"/>
              </a:solidFill>
            </a:endParaRPr>
          </a:p>
          <a:p>
            <a:pPr algn="ctr"/>
            <a:r>
              <a:rPr lang="en-US" sz="1000">
                <a:solidFill>
                  <a:schemeClr val="tx1"/>
                </a:solidFill>
                <a:cs typeface="Calibri"/>
              </a:rPr>
              <a:t>Nodes: {1, GND}</a:t>
            </a:r>
          </a:p>
          <a:p>
            <a:pPr algn="ctr"/>
            <a:r>
              <a:rPr lang="en-US" sz="1000">
                <a:solidFill>
                  <a:schemeClr val="tx1"/>
                </a:solidFill>
                <a:cs typeface="Calibri"/>
              </a:rPr>
              <a:t>Value:5V</a:t>
            </a:r>
          </a:p>
        </p:txBody>
      </p:sp>
      <p:sp>
        <p:nvSpPr>
          <p:cNvPr id="41" name="TextBox 40">
            <a:extLst>
              <a:ext uri="{FF2B5EF4-FFF2-40B4-BE49-F238E27FC236}">
                <a16:creationId xmlns:a16="http://schemas.microsoft.com/office/drawing/2014/main" id="{E676AA5D-975F-4943-A865-93919ED681D8}"/>
              </a:ext>
            </a:extLst>
          </p:cNvPr>
          <p:cNvSpPr txBox="1"/>
          <p:nvPr/>
        </p:nvSpPr>
        <p:spPr>
          <a:xfrm>
            <a:off x="3214685" y="2857496"/>
            <a:ext cx="992982"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5V</a:t>
            </a:r>
            <a:endParaRPr lang="en-US"/>
          </a:p>
        </p:txBody>
      </p:sp>
      <p:cxnSp>
        <p:nvCxnSpPr>
          <p:cNvPr id="42" name="Straight Arrow Connector 41">
            <a:extLst>
              <a:ext uri="{FF2B5EF4-FFF2-40B4-BE49-F238E27FC236}">
                <a16:creationId xmlns:a16="http://schemas.microsoft.com/office/drawing/2014/main" id="{1E8C6D5F-2D15-4397-85F0-68CA23B095B7}"/>
              </a:ext>
            </a:extLst>
          </p:cNvPr>
          <p:cNvCxnSpPr/>
          <p:nvPr/>
        </p:nvCxnSpPr>
        <p:spPr>
          <a:xfrm flipH="1">
            <a:off x="7388678" y="1983922"/>
            <a:ext cx="302078" cy="816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1E239F4D-C3FC-4A6F-B493-7459F52C45C7}"/>
              </a:ext>
            </a:extLst>
          </p:cNvPr>
          <p:cNvCxnSpPr>
            <a:cxnSpLocks/>
          </p:cNvCxnSpPr>
          <p:nvPr/>
        </p:nvCxnSpPr>
        <p:spPr>
          <a:xfrm flipH="1" flipV="1">
            <a:off x="8384721" y="2710543"/>
            <a:ext cx="8162" cy="21227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4F67CBD-748F-4B64-95FF-7A929AA18607}"/>
              </a:ext>
            </a:extLst>
          </p:cNvPr>
          <p:cNvCxnSpPr>
            <a:cxnSpLocks/>
          </p:cNvCxnSpPr>
          <p:nvPr/>
        </p:nvCxnSpPr>
        <p:spPr>
          <a:xfrm flipV="1">
            <a:off x="7200898" y="2473779"/>
            <a:ext cx="644980" cy="6613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D1C03316-0D65-45B3-B2C6-E77D2DF8CF19}"/>
              </a:ext>
            </a:extLst>
          </p:cNvPr>
          <p:cNvCxnSpPr>
            <a:cxnSpLocks/>
          </p:cNvCxnSpPr>
          <p:nvPr/>
        </p:nvCxnSpPr>
        <p:spPr>
          <a:xfrm flipV="1">
            <a:off x="6760026" y="2710543"/>
            <a:ext cx="2" cy="19594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418F16C5-93CE-49F3-B37D-BEC01E76ADDF}"/>
              </a:ext>
            </a:extLst>
          </p:cNvPr>
          <p:cNvCxnSpPr>
            <a:cxnSpLocks/>
          </p:cNvCxnSpPr>
          <p:nvPr/>
        </p:nvCxnSpPr>
        <p:spPr>
          <a:xfrm flipH="1" flipV="1">
            <a:off x="7209064" y="2481943"/>
            <a:ext cx="693962" cy="62048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BD570EB-FC1A-41F2-9558-58516540621A}"/>
              </a:ext>
            </a:extLst>
          </p:cNvPr>
          <p:cNvCxnSpPr>
            <a:cxnSpLocks/>
          </p:cNvCxnSpPr>
          <p:nvPr/>
        </p:nvCxnSpPr>
        <p:spPr>
          <a:xfrm flipH="1">
            <a:off x="7388677" y="3608613"/>
            <a:ext cx="244928" cy="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F2A9A323-3D71-4ABD-B52B-2D64A1038CFA}"/>
              </a:ext>
            </a:extLst>
          </p:cNvPr>
          <p:cNvSpPr txBox="1"/>
          <p:nvPr/>
        </p:nvSpPr>
        <p:spPr>
          <a:xfrm>
            <a:off x="3802516" y="4084182"/>
            <a:ext cx="1580810" cy="21544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i="1">
                <a:cs typeface="Calibri"/>
              </a:rPr>
              <a:t>Circuit from slide 3</a:t>
            </a:r>
          </a:p>
        </p:txBody>
      </p:sp>
      <p:sp>
        <p:nvSpPr>
          <p:cNvPr id="28" name="TextBox 27">
            <a:extLst>
              <a:ext uri="{FF2B5EF4-FFF2-40B4-BE49-F238E27FC236}">
                <a16:creationId xmlns:a16="http://schemas.microsoft.com/office/drawing/2014/main" id="{6DDC0821-C8D0-4CF7-B08A-BE8E019ED0B0}"/>
              </a:ext>
            </a:extLst>
          </p:cNvPr>
          <p:cNvSpPr txBox="1"/>
          <p:nvPr/>
        </p:nvSpPr>
        <p:spPr>
          <a:xfrm>
            <a:off x="7012446" y="1557337"/>
            <a:ext cx="2743200"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err="1">
                <a:cs typeface="Calibri"/>
              </a:rPr>
              <a:t>Graph.Vertex</a:t>
            </a:r>
            <a:r>
              <a:rPr lang="en-US" sz="1000">
                <a:cs typeface="Calibri"/>
              </a:rPr>
              <a:t> Object</a:t>
            </a:r>
          </a:p>
        </p:txBody>
      </p:sp>
      <p:sp>
        <p:nvSpPr>
          <p:cNvPr id="29" name="TextBox 28">
            <a:extLst>
              <a:ext uri="{FF2B5EF4-FFF2-40B4-BE49-F238E27FC236}">
                <a16:creationId xmlns:a16="http://schemas.microsoft.com/office/drawing/2014/main" id="{7E967BBA-7033-49AB-8F9F-BC6181C8B563}"/>
              </a:ext>
            </a:extLst>
          </p:cNvPr>
          <p:cNvSpPr txBox="1"/>
          <p:nvPr/>
        </p:nvSpPr>
        <p:spPr>
          <a:xfrm>
            <a:off x="5322094" y="3159147"/>
            <a:ext cx="2743200"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err="1">
                <a:cs typeface="Calibri"/>
              </a:rPr>
              <a:t>Graph.Vertex</a:t>
            </a:r>
            <a:r>
              <a:rPr lang="en-US" sz="1000">
                <a:cs typeface="Calibri"/>
              </a:rPr>
              <a:t> Object</a:t>
            </a:r>
          </a:p>
        </p:txBody>
      </p:sp>
      <p:sp>
        <p:nvSpPr>
          <p:cNvPr id="30" name="TextBox 29">
            <a:extLst>
              <a:ext uri="{FF2B5EF4-FFF2-40B4-BE49-F238E27FC236}">
                <a16:creationId xmlns:a16="http://schemas.microsoft.com/office/drawing/2014/main" id="{03124D08-417B-4842-9801-555B1F79C52A}"/>
              </a:ext>
            </a:extLst>
          </p:cNvPr>
          <p:cNvSpPr txBox="1"/>
          <p:nvPr/>
        </p:nvSpPr>
        <p:spPr>
          <a:xfrm>
            <a:off x="6996347" y="3159146"/>
            <a:ext cx="2743200"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err="1">
                <a:cs typeface="Calibri"/>
              </a:rPr>
              <a:t>Graph.Vertex</a:t>
            </a:r>
            <a:r>
              <a:rPr lang="en-US" sz="1000">
                <a:cs typeface="Calibri"/>
              </a:rPr>
              <a:t> Object</a:t>
            </a:r>
          </a:p>
        </p:txBody>
      </p:sp>
      <p:sp>
        <p:nvSpPr>
          <p:cNvPr id="31" name="TextBox 30">
            <a:extLst>
              <a:ext uri="{FF2B5EF4-FFF2-40B4-BE49-F238E27FC236}">
                <a16:creationId xmlns:a16="http://schemas.microsoft.com/office/drawing/2014/main" id="{F1410481-449A-4827-853A-04686D3C8165}"/>
              </a:ext>
            </a:extLst>
          </p:cNvPr>
          <p:cNvSpPr txBox="1"/>
          <p:nvPr/>
        </p:nvSpPr>
        <p:spPr>
          <a:xfrm>
            <a:off x="6263861" y="1026083"/>
            <a:ext cx="2743200"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err="1">
                <a:cs typeface="Calibri"/>
              </a:rPr>
              <a:t>Graph.Graph</a:t>
            </a:r>
            <a:r>
              <a:rPr lang="en-US" sz="1000">
                <a:cs typeface="Calibri"/>
              </a:rPr>
              <a:t> Object</a:t>
            </a:r>
          </a:p>
        </p:txBody>
      </p:sp>
    </p:spTree>
    <p:extLst>
      <p:ext uri="{BB962C8B-B14F-4D97-AF65-F5344CB8AC3E}">
        <p14:creationId xmlns:p14="http://schemas.microsoft.com/office/powerpoint/2010/main" val="2921557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5C33B-C744-4461-9C6D-5032F10C9125}"/>
              </a:ext>
            </a:extLst>
          </p:cNvPr>
          <p:cNvSpPr>
            <a:spLocks noGrp="1"/>
          </p:cNvSpPr>
          <p:nvPr>
            <p:ph type="title"/>
          </p:nvPr>
        </p:nvSpPr>
        <p:spPr/>
        <p:txBody>
          <a:bodyPr/>
          <a:lstStyle/>
          <a:p>
            <a:r>
              <a:rPr lang="en-US"/>
              <a:t>Augmented reality (AR) simulation environment</a:t>
            </a:r>
          </a:p>
        </p:txBody>
      </p:sp>
      <p:sp>
        <p:nvSpPr>
          <p:cNvPr id="4" name="Text Placeholder 3">
            <a:extLst>
              <a:ext uri="{FF2B5EF4-FFF2-40B4-BE49-F238E27FC236}">
                <a16:creationId xmlns:a16="http://schemas.microsoft.com/office/drawing/2014/main" id="{925323F9-A9D8-42F9-886A-3B1D88C951FE}"/>
              </a:ext>
            </a:extLst>
          </p:cNvPr>
          <p:cNvSpPr>
            <a:spLocks noGrp="1"/>
          </p:cNvSpPr>
          <p:nvPr>
            <p:ph type="body" sz="quarter" idx="13"/>
          </p:nvPr>
        </p:nvSpPr>
        <p:spPr/>
        <p:txBody>
          <a:bodyPr/>
          <a:lstStyle/>
          <a:p>
            <a:pPr marL="0" indent="0">
              <a:buNone/>
            </a:pPr>
            <a:r>
              <a:rPr lang="en-US" err="1"/>
              <a:t>SpiceSharp</a:t>
            </a:r>
            <a:endParaRPr lang="en-US"/>
          </a:p>
          <a:p>
            <a:r>
              <a:rPr lang="en-US"/>
              <a:t>C# spice simulations library</a:t>
            </a:r>
          </a:p>
          <a:p>
            <a:r>
              <a:rPr lang="en-US"/>
              <a:t>Free to use</a:t>
            </a:r>
          </a:p>
          <a:p>
            <a:r>
              <a:rPr lang="en-US"/>
              <a:t>Circuit correctness checks</a:t>
            </a:r>
          </a:p>
          <a:p>
            <a:r>
              <a:rPr lang="en-US"/>
              <a:t>DC and Transient simulations</a:t>
            </a:r>
          </a:p>
          <a:p>
            <a:pPr marL="0" indent="0">
              <a:buNone/>
            </a:pPr>
            <a:r>
              <a:rPr lang="en-US"/>
              <a:t>Netlist</a:t>
            </a:r>
          </a:p>
          <a:p>
            <a:r>
              <a:rPr lang="en-US"/>
              <a:t>List of components with values and connected nodes</a:t>
            </a:r>
          </a:p>
          <a:p>
            <a:endParaRPr lang="en-US"/>
          </a:p>
        </p:txBody>
      </p:sp>
      <p:sp>
        <p:nvSpPr>
          <p:cNvPr id="6" name="Text Placeholder 5">
            <a:extLst>
              <a:ext uri="{FF2B5EF4-FFF2-40B4-BE49-F238E27FC236}">
                <a16:creationId xmlns:a16="http://schemas.microsoft.com/office/drawing/2014/main" id="{24E88BA3-92F3-4D66-A221-33EAE8A9B013}"/>
              </a:ext>
            </a:extLst>
          </p:cNvPr>
          <p:cNvSpPr>
            <a:spLocks noGrp="1"/>
          </p:cNvSpPr>
          <p:nvPr>
            <p:ph type="body" sz="quarter" idx="17"/>
          </p:nvPr>
        </p:nvSpPr>
        <p:spPr/>
        <p:txBody>
          <a:bodyPr>
            <a:normAutofit fontScale="92500" lnSpcReduction="20000"/>
          </a:bodyPr>
          <a:lstStyle/>
          <a:p>
            <a:r>
              <a:rPr lang="en-US"/>
              <a:t>Circuit simulations</a:t>
            </a:r>
          </a:p>
        </p:txBody>
      </p:sp>
      <p:sp>
        <p:nvSpPr>
          <p:cNvPr id="14" name="Rectangle 13">
            <a:extLst>
              <a:ext uri="{FF2B5EF4-FFF2-40B4-BE49-F238E27FC236}">
                <a16:creationId xmlns:a16="http://schemas.microsoft.com/office/drawing/2014/main" id="{BB47B070-BDC1-4658-8873-0785C8E1C083}"/>
              </a:ext>
            </a:extLst>
          </p:cNvPr>
          <p:cNvSpPr/>
          <p:nvPr/>
        </p:nvSpPr>
        <p:spPr>
          <a:xfrm>
            <a:off x="4186097" y="1354606"/>
            <a:ext cx="2140494" cy="775096"/>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a:solidFill>
                  <a:schemeClr val="tx1"/>
                </a:solidFill>
              </a:rPr>
              <a:t>Graph</a:t>
            </a:r>
            <a:endParaRPr lang="en-US">
              <a:cs typeface="Calibri"/>
            </a:endParaRPr>
          </a:p>
        </p:txBody>
      </p:sp>
      <p:sp>
        <p:nvSpPr>
          <p:cNvPr id="9" name="Rectangle 8">
            <a:extLst>
              <a:ext uri="{FF2B5EF4-FFF2-40B4-BE49-F238E27FC236}">
                <a16:creationId xmlns:a16="http://schemas.microsoft.com/office/drawing/2014/main" id="{0DC69336-16A5-4D80-9DCE-6FD0CA0B0D81}"/>
              </a:ext>
            </a:extLst>
          </p:cNvPr>
          <p:cNvSpPr/>
          <p:nvPr/>
        </p:nvSpPr>
        <p:spPr>
          <a:xfrm>
            <a:off x="6714504" y="1319226"/>
            <a:ext cx="2190974" cy="23547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400" err="1">
                <a:solidFill>
                  <a:schemeClr val="tx1"/>
                </a:solidFill>
              </a:rPr>
              <a:t>SpiceSharp.Circuit</a:t>
            </a:r>
            <a:endParaRPr lang="en-US" sz="1400">
              <a:solidFill>
                <a:schemeClr val="tx1"/>
              </a:solidFill>
            </a:endParaRPr>
          </a:p>
        </p:txBody>
      </p:sp>
      <p:sp>
        <p:nvSpPr>
          <p:cNvPr id="10" name="Rectangle 9">
            <a:extLst>
              <a:ext uri="{FF2B5EF4-FFF2-40B4-BE49-F238E27FC236}">
                <a16:creationId xmlns:a16="http://schemas.microsoft.com/office/drawing/2014/main" id="{B3FB7B6C-F6D7-4652-B011-C5890D49F898}"/>
              </a:ext>
            </a:extLst>
          </p:cNvPr>
          <p:cNvSpPr/>
          <p:nvPr/>
        </p:nvSpPr>
        <p:spPr>
          <a:xfrm>
            <a:off x="6714504" y="1559483"/>
            <a:ext cx="2190974" cy="552369"/>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400">
                <a:solidFill>
                  <a:schemeClr val="tx1"/>
                </a:solidFill>
              </a:rPr>
              <a:t>Vertex Graph</a:t>
            </a:r>
          </a:p>
          <a:p>
            <a:endParaRPr lang="en-US">
              <a:solidFill>
                <a:schemeClr val="tx1"/>
              </a:solidFill>
            </a:endParaRPr>
          </a:p>
        </p:txBody>
      </p:sp>
      <p:cxnSp>
        <p:nvCxnSpPr>
          <p:cNvPr id="5" name="Straight Arrow Connector 4">
            <a:extLst>
              <a:ext uri="{FF2B5EF4-FFF2-40B4-BE49-F238E27FC236}">
                <a16:creationId xmlns:a16="http://schemas.microsoft.com/office/drawing/2014/main" id="{716BEE74-0E0F-438B-8217-B897F489DECD}"/>
              </a:ext>
            </a:extLst>
          </p:cNvPr>
          <p:cNvCxnSpPr>
            <a:cxnSpLocks/>
          </p:cNvCxnSpPr>
          <p:nvPr/>
        </p:nvCxnSpPr>
        <p:spPr>
          <a:xfrm>
            <a:off x="6326591" y="1684970"/>
            <a:ext cx="377130" cy="5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A336C831-D8E5-458C-BE2B-A150B1678D71}"/>
              </a:ext>
            </a:extLst>
          </p:cNvPr>
          <p:cNvSpPr/>
          <p:nvPr/>
        </p:nvSpPr>
        <p:spPr>
          <a:xfrm>
            <a:off x="6262067" y="1278256"/>
            <a:ext cx="565257" cy="23547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000">
                <a:solidFill>
                  <a:schemeClr val="tx1"/>
                </a:solidFill>
                <a:cs typeface="Calibri"/>
              </a:rPr>
              <a:t>Netlist</a:t>
            </a:r>
          </a:p>
        </p:txBody>
      </p:sp>
      <p:cxnSp>
        <p:nvCxnSpPr>
          <p:cNvPr id="13" name="Straight Arrow Connector 12">
            <a:extLst>
              <a:ext uri="{FF2B5EF4-FFF2-40B4-BE49-F238E27FC236}">
                <a16:creationId xmlns:a16="http://schemas.microsoft.com/office/drawing/2014/main" id="{1ED02734-3979-4ECA-A71A-0BECEEECED6A}"/>
              </a:ext>
            </a:extLst>
          </p:cNvPr>
          <p:cNvCxnSpPr>
            <a:cxnSpLocks/>
          </p:cNvCxnSpPr>
          <p:nvPr/>
        </p:nvCxnSpPr>
        <p:spPr>
          <a:xfrm>
            <a:off x="7805881" y="2111852"/>
            <a:ext cx="12950" cy="516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E133103F-622D-47BF-A3BB-B36AFA629AAE}"/>
              </a:ext>
            </a:extLst>
          </p:cNvPr>
          <p:cNvSpPr/>
          <p:nvPr/>
        </p:nvSpPr>
        <p:spPr>
          <a:xfrm>
            <a:off x="6706283" y="2389202"/>
            <a:ext cx="2199195" cy="23547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400" err="1">
                <a:solidFill>
                  <a:schemeClr val="tx1"/>
                </a:solidFill>
              </a:rPr>
              <a:t>SpiceSharp.Simulation</a:t>
            </a:r>
            <a:endParaRPr lang="en-US" sz="1400">
              <a:solidFill>
                <a:schemeClr val="tx1"/>
              </a:solidFill>
            </a:endParaRPr>
          </a:p>
        </p:txBody>
      </p:sp>
      <p:cxnSp>
        <p:nvCxnSpPr>
          <p:cNvPr id="17" name="Straight Arrow Connector 16">
            <a:extLst>
              <a:ext uri="{FF2B5EF4-FFF2-40B4-BE49-F238E27FC236}">
                <a16:creationId xmlns:a16="http://schemas.microsoft.com/office/drawing/2014/main" id="{ECD46236-3808-412B-A080-FF7C727394A1}"/>
              </a:ext>
            </a:extLst>
          </p:cNvPr>
          <p:cNvCxnSpPr>
            <a:cxnSpLocks/>
          </p:cNvCxnSpPr>
          <p:nvPr/>
        </p:nvCxnSpPr>
        <p:spPr>
          <a:xfrm>
            <a:off x="7805880" y="2624672"/>
            <a:ext cx="0" cy="2726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B1CA4439-2B60-4C34-B50A-9D61671B194C}"/>
              </a:ext>
            </a:extLst>
          </p:cNvPr>
          <p:cNvSpPr/>
          <p:nvPr/>
        </p:nvSpPr>
        <p:spPr>
          <a:xfrm>
            <a:off x="7838717" y="2624672"/>
            <a:ext cx="516962" cy="23547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000">
                <a:solidFill>
                  <a:schemeClr val="tx1"/>
                </a:solidFill>
              </a:rPr>
              <a:t>Run()</a:t>
            </a:r>
          </a:p>
        </p:txBody>
      </p:sp>
      <p:sp>
        <p:nvSpPr>
          <p:cNvPr id="23" name="Rectangle 22">
            <a:extLst>
              <a:ext uri="{FF2B5EF4-FFF2-40B4-BE49-F238E27FC236}">
                <a16:creationId xmlns:a16="http://schemas.microsoft.com/office/drawing/2014/main" id="{46C667E8-6F25-492D-ACD1-AFC236FE6DEA}"/>
              </a:ext>
            </a:extLst>
          </p:cNvPr>
          <p:cNvSpPr/>
          <p:nvPr/>
        </p:nvSpPr>
        <p:spPr>
          <a:xfrm>
            <a:off x="6689157" y="2896787"/>
            <a:ext cx="2216322" cy="23547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400">
                <a:solidFill>
                  <a:schemeClr val="tx1"/>
                </a:solidFill>
              </a:rPr>
              <a:t>Virtual Circuit Value Display</a:t>
            </a:r>
          </a:p>
        </p:txBody>
      </p:sp>
      <p:pic>
        <p:nvPicPr>
          <p:cNvPr id="3" name="Picture 6" descr="A picture containing floor, indoor, building&#10;&#10;Description generated with high confidence">
            <a:extLst>
              <a:ext uri="{FF2B5EF4-FFF2-40B4-BE49-F238E27FC236}">
                <a16:creationId xmlns:a16="http://schemas.microsoft.com/office/drawing/2014/main" id="{B1A6887D-FE77-467E-AEBA-31651D4AA6AE}"/>
              </a:ext>
            </a:extLst>
          </p:cNvPr>
          <p:cNvPicPr>
            <a:picLocks noChangeAspect="1"/>
          </p:cNvPicPr>
          <p:nvPr/>
        </p:nvPicPr>
        <p:blipFill rotWithShape="1">
          <a:blip r:embed="rId3"/>
          <a:srcRect l="14116" t="21429" r="26210" b="27857"/>
          <a:stretch/>
        </p:blipFill>
        <p:spPr>
          <a:xfrm>
            <a:off x="4416404" y="3469517"/>
            <a:ext cx="1842379" cy="887108"/>
          </a:xfrm>
          <a:prstGeom prst="rect">
            <a:avLst/>
          </a:prstGeom>
        </p:spPr>
      </p:pic>
      <p:pic>
        <p:nvPicPr>
          <p:cNvPr id="11" name="Picture 15" descr="A picture containing floor&#10;&#10;Description generated with very high confidence">
            <a:extLst>
              <a:ext uri="{FF2B5EF4-FFF2-40B4-BE49-F238E27FC236}">
                <a16:creationId xmlns:a16="http://schemas.microsoft.com/office/drawing/2014/main" id="{678387BE-F059-4948-8CF5-E767F4396F74}"/>
              </a:ext>
            </a:extLst>
          </p:cNvPr>
          <p:cNvPicPr>
            <a:picLocks noChangeAspect="1"/>
          </p:cNvPicPr>
          <p:nvPr/>
        </p:nvPicPr>
        <p:blipFill rotWithShape="1">
          <a:blip r:embed="rId4"/>
          <a:srcRect l="6297" t="20000" r="25527" b="29583"/>
          <a:stretch/>
        </p:blipFill>
        <p:spPr>
          <a:xfrm>
            <a:off x="6755571" y="3467383"/>
            <a:ext cx="2107816" cy="878577"/>
          </a:xfrm>
          <a:prstGeom prst="rect">
            <a:avLst/>
          </a:prstGeom>
        </p:spPr>
      </p:pic>
      <p:cxnSp>
        <p:nvCxnSpPr>
          <p:cNvPr id="20" name="Straight Arrow Connector 19">
            <a:extLst>
              <a:ext uri="{FF2B5EF4-FFF2-40B4-BE49-F238E27FC236}">
                <a16:creationId xmlns:a16="http://schemas.microsoft.com/office/drawing/2014/main" id="{40052E02-D24D-437C-AF92-BD88DEF8F352}"/>
              </a:ext>
            </a:extLst>
          </p:cNvPr>
          <p:cNvCxnSpPr>
            <a:cxnSpLocks/>
          </p:cNvCxnSpPr>
          <p:nvPr/>
        </p:nvCxnSpPr>
        <p:spPr>
          <a:xfrm>
            <a:off x="6258353" y="3902088"/>
            <a:ext cx="481741" cy="38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49BCF5F8-FAD5-418C-81DC-8F4EDB3A8E5D}"/>
              </a:ext>
            </a:extLst>
          </p:cNvPr>
          <p:cNvSpPr/>
          <p:nvPr/>
        </p:nvSpPr>
        <p:spPr>
          <a:xfrm>
            <a:off x="6185298" y="3598375"/>
            <a:ext cx="676145" cy="23547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000">
                <a:solidFill>
                  <a:schemeClr val="tx1"/>
                </a:solidFill>
                <a:cs typeface="Calibri"/>
              </a:rPr>
              <a:t>Simulate</a:t>
            </a:r>
            <a:endParaRPr lang="en-US"/>
          </a:p>
        </p:txBody>
      </p:sp>
    </p:spTree>
    <p:extLst>
      <p:ext uri="{BB962C8B-B14F-4D97-AF65-F5344CB8AC3E}">
        <p14:creationId xmlns:p14="http://schemas.microsoft.com/office/powerpoint/2010/main" val="901451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F0383-1A3E-453A-8E23-D1EDCB3E089E}"/>
              </a:ext>
            </a:extLst>
          </p:cNvPr>
          <p:cNvSpPr>
            <a:spLocks noGrp="1"/>
          </p:cNvSpPr>
          <p:nvPr>
            <p:ph type="title"/>
          </p:nvPr>
        </p:nvSpPr>
        <p:spPr/>
        <p:txBody>
          <a:bodyPr/>
          <a:lstStyle/>
          <a:p>
            <a:r>
              <a:rPr lang="en-US"/>
              <a:t>Limitations</a:t>
            </a:r>
          </a:p>
        </p:txBody>
      </p:sp>
      <p:pic>
        <p:nvPicPr>
          <p:cNvPr id="23" name="Picture 25" descr="A picture containing indoor, television, wall, monitor&#10;&#10;Description generated with high confidence">
            <a:extLst>
              <a:ext uri="{FF2B5EF4-FFF2-40B4-BE49-F238E27FC236}">
                <a16:creationId xmlns:a16="http://schemas.microsoft.com/office/drawing/2014/main" id="{00D1CBE1-79D7-4253-B94A-699002B1E60D}"/>
              </a:ext>
            </a:extLst>
          </p:cNvPr>
          <p:cNvPicPr>
            <a:picLocks noGrp="1" noChangeAspect="1"/>
          </p:cNvPicPr>
          <p:nvPr>
            <p:ph sz="half" idx="2"/>
          </p:nvPr>
        </p:nvPicPr>
        <p:blipFill>
          <a:blip r:embed="rId3"/>
          <a:stretch>
            <a:fillRect/>
          </a:stretch>
        </p:blipFill>
        <p:spPr>
          <a:xfrm>
            <a:off x="5778075" y="2844800"/>
            <a:ext cx="1588350" cy="1368425"/>
          </a:xfrm>
          <a:prstGeom prst="rect">
            <a:avLst/>
          </a:prstGeom>
        </p:spPr>
      </p:pic>
      <p:sp>
        <p:nvSpPr>
          <p:cNvPr id="4" name="Text Placeholder 3">
            <a:extLst>
              <a:ext uri="{FF2B5EF4-FFF2-40B4-BE49-F238E27FC236}">
                <a16:creationId xmlns:a16="http://schemas.microsoft.com/office/drawing/2014/main" id="{BE5650F4-51E4-46A7-962D-99CA48D64BC9}"/>
              </a:ext>
            </a:extLst>
          </p:cNvPr>
          <p:cNvSpPr>
            <a:spLocks noGrp="1"/>
          </p:cNvSpPr>
          <p:nvPr>
            <p:ph type="body" sz="quarter" idx="13"/>
          </p:nvPr>
        </p:nvSpPr>
        <p:spPr/>
        <p:txBody>
          <a:bodyPr/>
          <a:lstStyle/>
          <a:p>
            <a:r>
              <a:rPr lang="en-US"/>
              <a:t>Camera resolution too low to detect resistor bands/values​</a:t>
            </a:r>
          </a:p>
          <a:p>
            <a:r>
              <a:rPr lang="en-US"/>
              <a:t>HoloLens does not provide hand tracking and pointing as many people would expect from AR​</a:t>
            </a:r>
          </a:p>
          <a:p>
            <a:r>
              <a:rPr lang="en-US"/>
              <a:t>HoloLens field of vision is small</a:t>
            </a:r>
          </a:p>
        </p:txBody>
      </p:sp>
      <p:pic>
        <p:nvPicPr>
          <p:cNvPr id="13" name="Picture 7" descr="A picture containing person, man&#10;&#10;Description generated with very high confidence">
            <a:extLst>
              <a:ext uri="{FF2B5EF4-FFF2-40B4-BE49-F238E27FC236}">
                <a16:creationId xmlns:a16="http://schemas.microsoft.com/office/drawing/2014/main" id="{966FCF49-C2EF-417D-B438-C974D123CB2A}"/>
              </a:ext>
            </a:extLst>
          </p:cNvPr>
          <p:cNvPicPr>
            <a:picLocks noGrp="1" noChangeAspect="1"/>
          </p:cNvPicPr>
          <p:nvPr>
            <p:ph sz="half" idx="14"/>
          </p:nvPr>
        </p:nvPicPr>
        <p:blipFill>
          <a:blip r:embed="rId4"/>
          <a:stretch>
            <a:fillRect/>
          </a:stretch>
        </p:blipFill>
        <p:spPr>
          <a:xfrm>
            <a:off x="5417394" y="1370013"/>
            <a:ext cx="2309711" cy="1368425"/>
          </a:xfrm>
          <a:prstGeom prst="rect">
            <a:avLst/>
          </a:prstGeom>
        </p:spPr>
      </p:pic>
      <p:sp>
        <p:nvSpPr>
          <p:cNvPr id="6" name="Text Placeholder 5">
            <a:extLst>
              <a:ext uri="{FF2B5EF4-FFF2-40B4-BE49-F238E27FC236}">
                <a16:creationId xmlns:a16="http://schemas.microsoft.com/office/drawing/2014/main" id="{65E5D763-9E1C-4C0A-BB9B-D0933ED6FB11}"/>
              </a:ext>
            </a:extLst>
          </p:cNvPr>
          <p:cNvSpPr>
            <a:spLocks noGrp="1"/>
          </p:cNvSpPr>
          <p:nvPr>
            <p:ph type="body" sz="quarter" idx="17"/>
          </p:nvPr>
        </p:nvSpPr>
        <p:spPr/>
        <p:txBody>
          <a:bodyPr>
            <a:normAutofit fontScale="92500" lnSpcReduction="20000"/>
          </a:bodyPr>
          <a:lstStyle/>
          <a:p>
            <a:r>
              <a:rPr lang="en-US"/>
              <a:t>Limitations imposed by the hardware</a:t>
            </a:r>
          </a:p>
        </p:txBody>
      </p:sp>
      <p:sp>
        <p:nvSpPr>
          <p:cNvPr id="10" name="TextBox 9">
            <a:extLst>
              <a:ext uri="{FF2B5EF4-FFF2-40B4-BE49-F238E27FC236}">
                <a16:creationId xmlns:a16="http://schemas.microsoft.com/office/drawing/2014/main" id="{F3F80686-898C-4B82-BC0E-6F2B92112925}"/>
              </a:ext>
            </a:extLst>
          </p:cNvPr>
          <p:cNvSpPr txBox="1"/>
          <p:nvPr/>
        </p:nvSpPr>
        <p:spPr>
          <a:xfrm>
            <a:off x="5606499" y="1152276"/>
            <a:ext cx="1861168" cy="21544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i="1">
                <a:cs typeface="Calibri"/>
              </a:rPr>
              <a:t>misleading advertising for HoloLens</a:t>
            </a:r>
            <a:endParaRPr lang="en-US"/>
          </a:p>
        </p:txBody>
      </p:sp>
      <p:sp>
        <p:nvSpPr>
          <p:cNvPr id="15" name="TextBox 14">
            <a:extLst>
              <a:ext uri="{FF2B5EF4-FFF2-40B4-BE49-F238E27FC236}">
                <a16:creationId xmlns:a16="http://schemas.microsoft.com/office/drawing/2014/main" id="{2E783817-B059-4F51-A66B-1739C89AD76B}"/>
              </a:ext>
            </a:extLst>
          </p:cNvPr>
          <p:cNvSpPr txBox="1"/>
          <p:nvPr/>
        </p:nvSpPr>
        <p:spPr>
          <a:xfrm>
            <a:off x="5698535" y="4216628"/>
            <a:ext cx="1661302" cy="21544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i="1">
                <a:cs typeface="Calibri"/>
              </a:rPr>
              <a:t>Small field of vision for Holograms</a:t>
            </a:r>
            <a:endParaRPr lang="en-US"/>
          </a:p>
        </p:txBody>
      </p:sp>
      <p:sp>
        <p:nvSpPr>
          <p:cNvPr id="20" name="Rectangle 19">
            <a:extLst>
              <a:ext uri="{FF2B5EF4-FFF2-40B4-BE49-F238E27FC236}">
                <a16:creationId xmlns:a16="http://schemas.microsoft.com/office/drawing/2014/main" id="{FF7F2918-4492-4E99-851A-994449A30C34}"/>
              </a:ext>
            </a:extLst>
          </p:cNvPr>
          <p:cNvSpPr/>
          <p:nvPr/>
        </p:nvSpPr>
        <p:spPr>
          <a:xfrm>
            <a:off x="6263961" y="3350116"/>
            <a:ext cx="898302" cy="51193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6457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08AAC-6A93-406A-AE10-3E25D6CDA4D4}"/>
              </a:ext>
            </a:extLst>
          </p:cNvPr>
          <p:cNvSpPr>
            <a:spLocks noGrp="1"/>
          </p:cNvSpPr>
          <p:nvPr>
            <p:ph type="title"/>
          </p:nvPr>
        </p:nvSpPr>
        <p:spPr/>
        <p:txBody>
          <a:bodyPr/>
          <a:lstStyle/>
          <a:p>
            <a:r>
              <a:rPr lang="en-US"/>
              <a:t>Content</a:t>
            </a:r>
          </a:p>
        </p:txBody>
      </p:sp>
      <p:sp>
        <p:nvSpPr>
          <p:cNvPr id="3" name="Content Placeholder 2">
            <a:extLst>
              <a:ext uri="{FF2B5EF4-FFF2-40B4-BE49-F238E27FC236}">
                <a16:creationId xmlns:a16="http://schemas.microsoft.com/office/drawing/2014/main" id="{F54AC550-D18E-49A2-8A6B-92A48760E682}"/>
              </a:ext>
            </a:extLst>
          </p:cNvPr>
          <p:cNvSpPr>
            <a:spLocks noGrp="1"/>
          </p:cNvSpPr>
          <p:nvPr>
            <p:ph sz="half" idx="1"/>
          </p:nvPr>
        </p:nvSpPr>
        <p:spPr/>
        <p:txBody>
          <a:bodyPr>
            <a:normAutofit/>
          </a:bodyPr>
          <a:lstStyle/>
          <a:p>
            <a:r>
              <a:rPr lang="en-US"/>
              <a:t>Project overview</a:t>
            </a:r>
          </a:p>
          <a:p>
            <a:r>
              <a:rPr lang="en-US"/>
              <a:t>Background and motivation</a:t>
            </a:r>
          </a:p>
          <a:p>
            <a:r>
              <a:rPr lang="en-US"/>
              <a:t>System architecture</a:t>
            </a:r>
          </a:p>
          <a:p>
            <a:r>
              <a:rPr lang="en-US"/>
              <a:t>Breadboard input module</a:t>
            </a:r>
          </a:p>
          <a:p>
            <a:r>
              <a:rPr lang="en-US"/>
              <a:t>Component detection pipeline</a:t>
            </a:r>
          </a:p>
        </p:txBody>
      </p:sp>
      <p:sp>
        <p:nvSpPr>
          <p:cNvPr id="4" name="Content Placeholder 3">
            <a:extLst>
              <a:ext uri="{FF2B5EF4-FFF2-40B4-BE49-F238E27FC236}">
                <a16:creationId xmlns:a16="http://schemas.microsoft.com/office/drawing/2014/main" id="{85EBF98D-F163-4A14-85B6-14B3C3060D93}"/>
              </a:ext>
            </a:extLst>
          </p:cNvPr>
          <p:cNvSpPr>
            <a:spLocks noGrp="1"/>
          </p:cNvSpPr>
          <p:nvPr>
            <p:ph sz="half" idx="2"/>
          </p:nvPr>
        </p:nvSpPr>
        <p:spPr/>
        <p:txBody>
          <a:bodyPr>
            <a:normAutofit/>
          </a:bodyPr>
          <a:lstStyle/>
          <a:p>
            <a:r>
              <a:rPr lang="en-US"/>
              <a:t>Holographic input module</a:t>
            </a:r>
          </a:p>
          <a:p>
            <a:r>
              <a:rPr lang="en-US"/>
              <a:t>Augmented reality (AR) simulation environment</a:t>
            </a:r>
          </a:p>
          <a:p>
            <a:r>
              <a:rPr lang="en-US"/>
              <a:t>Limitations and difficulties</a:t>
            </a:r>
          </a:p>
          <a:p>
            <a:r>
              <a:rPr lang="en-US"/>
              <a:t>Future work and extensions</a:t>
            </a:r>
          </a:p>
          <a:p>
            <a:r>
              <a:rPr lang="en-US"/>
              <a:t>Demo/Video?</a:t>
            </a:r>
          </a:p>
        </p:txBody>
      </p:sp>
    </p:spTree>
    <p:extLst>
      <p:ext uri="{BB962C8B-B14F-4D97-AF65-F5344CB8AC3E}">
        <p14:creationId xmlns:p14="http://schemas.microsoft.com/office/powerpoint/2010/main" val="127005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91D1-7CBF-4C7B-A4AF-089255ACAF58}"/>
              </a:ext>
            </a:extLst>
          </p:cNvPr>
          <p:cNvSpPr>
            <a:spLocks noGrp="1"/>
          </p:cNvSpPr>
          <p:nvPr>
            <p:ph type="title"/>
          </p:nvPr>
        </p:nvSpPr>
        <p:spPr/>
        <p:txBody>
          <a:bodyPr/>
          <a:lstStyle/>
          <a:p>
            <a:r>
              <a:rPr lang="en-US"/>
              <a:t>Difficulties and Challenges</a:t>
            </a:r>
          </a:p>
        </p:txBody>
      </p:sp>
      <p:sp>
        <p:nvSpPr>
          <p:cNvPr id="4" name="Text Placeholder 3">
            <a:extLst>
              <a:ext uri="{FF2B5EF4-FFF2-40B4-BE49-F238E27FC236}">
                <a16:creationId xmlns:a16="http://schemas.microsoft.com/office/drawing/2014/main" id="{12763EC4-7BB9-4376-B6DD-0C2B5A41B738}"/>
              </a:ext>
            </a:extLst>
          </p:cNvPr>
          <p:cNvSpPr>
            <a:spLocks noGrp="1"/>
          </p:cNvSpPr>
          <p:nvPr>
            <p:ph type="body" sz="quarter" idx="13"/>
          </p:nvPr>
        </p:nvSpPr>
        <p:spPr>
          <a:xfrm>
            <a:off x="628650" y="1369219"/>
            <a:ext cx="7886700" cy="2844404"/>
          </a:xfrm>
        </p:spPr>
        <p:txBody>
          <a:bodyPr/>
          <a:lstStyle/>
          <a:p>
            <a:r>
              <a:rPr lang="en-US"/>
              <a:t>Limited timeframe</a:t>
            </a:r>
          </a:p>
          <a:p>
            <a:pPr lvl="1"/>
            <a:r>
              <a:rPr lang="en-US"/>
              <a:t>Limited compatible software libraries available for HoloLens – ported several and wrote C++/CLI interop for C++ libraries</a:t>
            </a:r>
          </a:p>
          <a:p>
            <a:pPr lvl="1"/>
            <a:r>
              <a:rPr lang="en-US"/>
              <a:t>Overlaying information on real world objects requires significant work on detection pipeline and UI</a:t>
            </a:r>
          </a:p>
          <a:p>
            <a:pPr lvl="1"/>
            <a:r>
              <a:rPr lang="en-US"/>
              <a:t>Only resistors are detected</a:t>
            </a:r>
          </a:p>
        </p:txBody>
      </p:sp>
      <p:sp>
        <p:nvSpPr>
          <p:cNvPr id="6" name="Text Placeholder 5">
            <a:extLst>
              <a:ext uri="{FF2B5EF4-FFF2-40B4-BE49-F238E27FC236}">
                <a16:creationId xmlns:a16="http://schemas.microsoft.com/office/drawing/2014/main" id="{196BA3D1-E85F-4D66-8C16-81694097B20E}"/>
              </a:ext>
            </a:extLst>
          </p:cNvPr>
          <p:cNvSpPr>
            <a:spLocks noGrp="1"/>
          </p:cNvSpPr>
          <p:nvPr>
            <p:ph type="body" sz="quarter" idx="17"/>
          </p:nvPr>
        </p:nvSpPr>
        <p:spPr/>
        <p:txBody>
          <a:bodyPr>
            <a:normAutofit fontScale="85000" lnSpcReduction="10000"/>
          </a:bodyPr>
          <a:lstStyle/>
          <a:p>
            <a:r>
              <a:rPr lang="en-US" sz="1900">
                <a:solidFill>
                  <a:srgbClr val="808080"/>
                </a:solidFill>
              </a:rPr>
              <a:t>Various problems we faced</a:t>
            </a:r>
            <a:endParaRPr lang="en-US"/>
          </a:p>
        </p:txBody>
      </p:sp>
    </p:spTree>
    <p:extLst>
      <p:ext uri="{BB962C8B-B14F-4D97-AF65-F5344CB8AC3E}">
        <p14:creationId xmlns:p14="http://schemas.microsoft.com/office/powerpoint/2010/main" val="3681995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80CB0-8786-4A97-9FD2-D172C04FEDA2}"/>
              </a:ext>
            </a:extLst>
          </p:cNvPr>
          <p:cNvSpPr>
            <a:spLocks noGrp="1"/>
          </p:cNvSpPr>
          <p:nvPr>
            <p:ph type="title"/>
          </p:nvPr>
        </p:nvSpPr>
        <p:spPr/>
        <p:txBody>
          <a:bodyPr/>
          <a:lstStyle/>
          <a:p>
            <a:r>
              <a:rPr lang="en-US"/>
              <a:t>Future Work and Extensions</a:t>
            </a:r>
          </a:p>
        </p:txBody>
      </p:sp>
      <p:sp>
        <p:nvSpPr>
          <p:cNvPr id="4" name="Text Placeholder 3">
            <a:extLst>
              <a:ext uri="{FF2B5EF4-FFF2-40B4-BE49-F238E27FC236}">
                <a16:creationId xmlns:a16="http://schemas.microsoft.com/office/drawing/2014/main" id="{92345F05-061D-4783-8DA1-2B880A07D27A}"/>
              </a:ext>
            </a:extLst>
          </p:cNvPr>
          <p:cNvSpPr>
            <a:spLocks noGrp="1"/>
          </p:cNvSpPr>
          <p:nvPr>
            <p:ph type="body" sz="quarter" idx="13"/>
          </p:nvPr>
        </p:nvSpPr>
        <p:spPr>
          <a:xfrm>
            <a:off x="628650" y="1369219"/>
            <a:ext cx="7479506" cy="2844404"/>
          </a:xfrm>
        </p:spPr>
        <p:txBody>
          <a:bodyPr/>
          <a:lstStyle/>
          <a:p>
            <a:r>
              <a:rPr lang="en-US"/>
              <a:t>Interface will get easier to use when HoloLens releases more updates​</a:t>
            </a:r>
          </a:p>
          <a:p>
            <a:r>
              <a:rPr lang="en-US"/>
              <a:t>Component value detection with a higher resolution camera​</a:t>
            </a:r>
          </a:p>
          <a:p>
            <a:r>
              <a:rPr lang="en-US"/>
              <a:t>Automatic fault detection​</a:t>
            </a:r>
          </a:p>
          <a:p>
            <a:r>
              <a:rPr lang="en-US"/>
              <a:t>Show current flow in simulation​</a:t>
            </a:r>
          </a:p>
          <a:p>
            <a:r>
              <a:rPr lang="en-US"/>
              <a:t>More components such as capacitors, transistors etc.​</a:t>
            </a:r>
          </a:p>
          <a:p>
            <a:r>
              <a:rPr lang="en-US"/>
              <a:t>User studies</a:t>
            </a:r>
          </a:p>
          <a:p>
            <a:r>
              <a:rPr lang="en-US"/>
              <a:t>Information overlay on components</a:t>
            </a:r>
          </a:p>
          <a:p>
            <a:endParaRPr lang="en-US"/>
          </a:p>
        </p:txBody>
      </p:sp>
      <p:sp>
        <p:nvSpPr>
          <p:cNvPr id="6" name="Text Placeholder 5">
            <a:extLst>
              <a:ext uri="{FF2B5EF4-FFF2-40B4-BE49-F238E27FC236}">
                <a16:creationId xmlns:a16="http://schemas.microsoft.com/office/drawing/2014/main" id="{93A39059-9BB1-483D-80E4-CE961FF97936}"/>
              </a:ext>
            </a:extLst>
          </p:cNvPr>
          <p:cNvSpPr>
            <a:spLocks noGrp="1"/>
          </p:cNvSpPr>
          <p:nvPr>
            <p:ph type="body" sz="quarter" idx="17"/>
          </p:nvPr>
        </p:nvSpPr>
        <p:spPr/>
        <p:txBody>
          <a:bodyPr>
            <a:normAutofit fontScale="92500" lnSpcReduction="20000"/>
          </a:bodyPr>
          <a:lstStyle/>
          <a:p>
            <a:r>
              <a:rPr lang="en-US"/>
              <a:t>What we can do next and what is possible</a:t>
            </a:r>
          </a:p>
        </p:txBody>
      </p:sp>
    </p:spTree>
    <p:extLst>
      <p:ext uri="{BB962C8B-B14F-4D97-AF65-F5344CB8AC3E}">
        <p14:creationId xmlns:p14="http://schemas.microsoft.com/office/powerpoint/2010/main" val="2154532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83AEBA2-689B-4BAD-AE7F-EDC72054EFC6}"/>
              </a:ext>
            </a:extLst>
          </p:cNvPr>
          <p:cNvSpPr/>
          <p:nvPr/>
        </p:nvSpPr>
        <p:spPr>
          <a:xfrm>
            <a:off x="1622079" y="2950549"/>
            <a:ext cx="4568191" cy="1269720"/>
          </a:xfrm>
          <a:custGeom>
            <a:avLst/>
            <a:gdLst>
              <a:gd name="connsiteX0" fmla="*/ 6187440 w 6187440"/>
              <a:gd name="connsiteY0" fmla="*/ 1046480 h 1467544"/>
              <a:gd name="connsiteX1" fmla="*/ 1889760 w 6187440"/>
              <a:gd name="connsiteY1" fmla="*/ 1412240 h 1467544"/>
              <a:gd name="connsiteX2" fmla="*/ 0 w 6187440"/>
              <a:gd name="connsiteY2" fmla="*/ 0 h 1467544"/>
            </a:gdLst>
            <a:ahLst/>
            <a:cxnLst>
              <a:cxn ang="0">
                <a:pos x="connsiteX0" y="connsiteY0"/>
              </a:cxn>
              <a:cxn ang="0">
                <a:pos x="connsiteX1" y="connsiteY1"/>
              </a:cxn>
              <a:cxn ang="0">
                <a:pos x="connsiteX2" y="connsiteY2"/>
              </a:cxn>
            </a:cxnLst>
            <a:rect l="l" t="t" r="r" b="b"/>
            <a:pathLst>
              <a:path w="6187440" h="1467544">
                <a:moveTo>
                  <a:pt x="6187440" y="1046480"/>
                </a:moveTo>
                <a:cubicBezTo>
                  <a:pt x="4554220" y="1316566"/>
                  <a:pt x="2921000" y="1586653"/>
                  <a:pt x="1889760" y="1412240"/>
                </a:cubicBezTo>
                <a:cubicBezTo>
                  <a:pt x="858520" y="1237827"/>
                  <a:pt x="429260" y="618913"/>
                  <a:pt x="0"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C333FA8C-3826-412C-8B0A-3EFEE31C3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737" y="2382250"/>
            <a:ext cx="1244112" cy="294543"/>
          </a:xfrm>
          <a:prstGeom prst="rect">
            <a:avLst/>
          </a:prstGeom>
        </p:spPr>
      </p:pic>
      <p:pic>
        <p:nvPicPr>
          <p:cNvPr id="7" name="Content Placeholder 4">
            <a:extLst>
              <a:ext uri="{FF2B5EF4-FFF2-40B4-BE49-F238E27FC236}">
                <a16:creationId xmlns:a16="http://schemas.microsoft.com/office/drawing/2014/main" id="{97F992B3-5A07-4242-AC07-876E1BA15A32}"/>
              </a:ext>
            </a:extLst>
          </p:cNvPr>
          <p:cNvPicPr>
            <a:picLocks noGrp="1" noChangeAspect="1"/>
          </p:cNvPicPr>
          <p:nvPr/>
        </p:nvPicPr>
        <p:blipFill rotWithShape="1">
          <a:blip r:embed="rId3">
            <a:extLst>
              <a:ext uri="{28A0092B-C50C-407E-A947-70E740481C1C}">
                <a14:useLocalDpi xmlns:a14="http://schemas.microsoft.com/office/drawing/2010/main" val="0"/>
              </a:ext>
            </a:extLst>
          </a:blip>
          <a:stretch/>
        </p:blipFill>
        <p:spPr>
          <a:xfrm>
            <a:off x="7794259" y="2151978"/>
            <a:ext cx="1326174" cy="1326174"/>
          </a:xfrm>
          <a:prstGeom prst="rect">
            <a:avLst/>
          </a:prstGeom>
        </p:spPr>
      </p:pic>
      <p:sp>
        <p:nvSpPr>
          <p:cNvPr id="9" name="Content Placeholder 2">
            <a:extLst>
              <a:ext uri="{FF2B5EF4-FFF2-40B4-BE49-F238E27FC236}">
                <a16:creationId xmlns:a16="http://schemas.microsoft.com/office/drawing/2014/main" id="{F1519C47-522F-4C31-97D6-FB01DD004092}"/>
              </a:ext>
            </a:extLst>
          </p:cNvPr>
          <p:cNvSpPr txBox="1">
            <a:spLocks/>
          </p:cNvSpPr>
          <p:nvPr/>
        </p:nvSpPr>
        <p:spPr>
          <a:xfrm>
            <a:off x="721402" y="1099221"/>
            <a:ext cx="4744745" cy="1056549"/>
          </a:xfrm>
          <a:prstGeom prst="rect">
            <a:avLst/>
          </a:prstGeom>
          <a:ln>
            <a:noFill/>
          </a:ln>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a:t>Spice Simulations</a:t>
            </a:r>
          </a:p>
        </p:txBody>
      </p:sp>
      <p:sp>
        <p:nvSpPr>
          <p:cNvPr id="10" name="Content Placeholder 2">
            <a:extLst>
              <a:ext uri="{FF2B5EF4-FFF2-40B4-BE49-F238E27FC236}">
                <a16:creationId xmlns:a16="http://schemas.microsoft.com/office/drawing/2014/main" id="{A5A33E9F-39D0-4790-BE64-C7688AEB5ADB}"/>
              </a:ext>
            </a:extLst>
          </p:cNvPr>
          <p:cNvSpPr txBox="1">
            <a:spLocks/>
          </p:cNvSpPr>
          <p:nvPr/>
        </p:nvSpPr>
        <p:spPr>
          <a:xfrm>
            <a:off x="4054604" y="2759328"/>
            <a:ext cx="325772" cy="385863"/>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sz="2800" b="1">
                <a:solidFill>
                  <a:srgbClr val="C00000"/>
                </a:solidFill>
              </a:rPr>
              <a:t>+</a:t>
            </a:r>
          </a:p>
        </p:txBody>
      </p:sp>
      <p:pic>
        <p:nvPicPr>
          <p:cNvPr id="11" name="Picture 10">
            <a:extLst>
              <a:ext uri="{FF2B5EF4-FFF2-40B4-BE49-F238E27FC236}">
                <a16:creationId xmlns:a16="http://schemas.microsoft.com/office/drawing/2014/main" id="{B15FEDFE-E0D6-486B-AF2F-77C2FE090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6476" y="2123649"/>
            <a:ext cx="842453" cy="827864"/>
          </a:xfrm>
          <a:prstGeom prst="rect">
            <a:avLst/>
          </a:prstGeom>
        </p:spPr>
      </p:pic>
      <p:pic>
        <p:nvPicPr>
          <p:cNvPr id="13" name="Picture 12">
            <a:extLst>
              <a:ext uri="{FF2B5EF4-FFF2-40B4-BE49-F238E27FC236}">
                <a16:creationId xmlns:a16="http://schemas.microsoft.com/office/drawing/2014/main" id="{77CCFEB1-CB96-4EC8-BEE6-2502F3D4BB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8806" y="1565261"/>
            <a:ext cx="1565031" cy="1257428"/>
          </a:xfrm>
          <a:prstGeom prst="rect">
            <a:avLst/>
          </a:prstGeom>
        </p:spPr>
      </p:pic>
      <p:pic>
        <p:nvPicPr>
          <p:cNvPr id="14" name="Picture 13">
            <a:extLst>
              <a:ext uri="{FF2B5EF4-FFF2-40B4-BE49-F238E27FC236}">
                <a16:creationId xmlns:a16="http://schemas.microsoft.com/office/drawing/2014/main" id="{C3BE4728-EB91-45E2-8C2D-99F4DDBDBC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3556" y="2980636"/>
            <a:ext cx="1723529" cy="877433"/>
          </a:xfrm>
          <a:prstGeom prst="rect">
            <a:avLst/>
          </a:prstGeom>
        </p:spPr>
      </p:pic>
      <p:sp>
        <p:nvSpPr>
          <p:cNvPr id="15" name="Content Placeholder 2">
            <a:extLst>
              <a:ext uri="{FF2B5EF4-FFF2-40B4-BE49-F238E27FC236}">
                <a16:creationId xmlns:a16="http://schemas.microsoft.com/office/drawing/2014/main" id="{B53667E5-64E0-4A4B-8F92-3F475AA92295}"/>
              </a:ext>
            </a:extLst>
          </p:cNvPr>
          <p:cNvSpPr txBox="1">
            <a:spLocks/>
          </p:cNvSpPr>
          <p:nvPr/>
        </p:nvSpPr>
        <p:spPr>
          <a:xfrm>
            <a:off x="3490629" y="1097514"/>
            <a:ext cx="3376840" cy="751947"/>
          </a:xfrm>
          <a:prstGeom prst="rect">
            <a:avLst/>
          </a:prstGeom>
          <a:ln>
            <a:noFill/>
          </a:ln>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a:t>Circuit Building</a:t>
            </a:r>
          </a:p>
        </p:txBody>
      </p:sp>
      <p:sp>
        <p:nvSpPr>
          <p:cNvPr id="16" name="Content Placeholder 2">
            <a:extLst>
              <a:ext uri="{FF2B5EF4-FFF2-40B4-BE49-F238E27FC236}">
                <a16:creationId xmlns:a16="http://schemas.microsoft.com/office/drawing/2014/main" id="{808C1CB5-57CD-4AF8-9531-58B4D298730C}"/>
              </a:ext>
            </a:extLst>
          </p:cNvPr>
          <p:cNvSpPr txBox="1">
            <a:spLocks/>
          </p:cNvSpPr>
          <p:nvPr/>
        </p:nvSpPr>
        <p:spPr>
          <a:xfrm>
            <a:off x="6261614" y="1099221"/>
            <a:ext cx="3055107" cy="877432"/>
          </a:xfrm>
          <a:prstGeom prst="rect">
            <a:avLst/>
          </a:prstGeom>
          <a:ln>
            <a:noFill/>
          </a:ln>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a:t>Verification and Testing</a:t>
            </a:r>
          </a:p>
        </p:txBody>
      </p:sp>
      <p:cxnSp>
        <p:nvCxnSpPr>
          <p:cNvPr id="18" name="Straight Arrow Connector 17">
            <a:extLst>
              <a:ext uri="{FF2B5EF4-FFF2-40B4-BE49-F238E27FC236}">
                <a16:creationId xmlns:a16="http://schemas.microsoft.com/office/drawing/2014/main" id="{43FBF5BD-D323-4DF7-B97B-4ED5DC4D172A}"/>
              </a:ext>
            </a:extLst>
          </p:cNvPr>
          <p:cNvCxnSpPr>
            <a:cxnSpLocks/>
          </p:cNvCxnSpPr>
          <p:nvPr/>
        </p:nvCxnSpPr>
        <p:spPr>
          <a:xfrm flipH="1" flipV="1">
            <a:off x="1512469" y="2748230"/>
            <a:ext cx="116938" cy="2169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427753-A5CF-4A41-82FA-93D9A3174017}"/>
              </a:ext>
            </a:extLst>
          </p:cNvPr>
          <p:cNvCxnSpPr>
            <a:cxnSpLocks/>
          </p:cNvCxnSpPr>
          <p:nvPr/>
        </p:nvCxnSpPr>
        <p:spPr>
          <a:xfrm>
            <a:off x="2880063" y="2502073"/>
            <a:ext cx="43082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CE79EFF3-74C1-4554-89A7-754CD3150F6F}"/>
              </a:ext>
            </a:extLst>
          </p:cNvPr>
          <p:cNvSpPr txBox="1">
            <a:spLocks/>
          </p:cNvSpPr>
          <p:nvPr/>
        </p:nvSpPr>
        <p:spPr>
          <a:xfrm>
            <a:off x="6926758" y="2488231"/>
            <a:ext cx="325772" cy="385863"/>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sz="2800" b="1">
                <a:solidFill>
                  <a:srgbClr val="C00000"/>
                </a:solidFill>
              </a:rPr>
              <a:t>+</a:t>
            </a:r>
          </a:p>
        </p:txBody>
      </p:sp>
      <p:sp>
        <p:nvSpPr>
          <p:cNvPr id="21" name="Content Placeholder 2">
            <a:extLst>
              <a:ext uri="{FF2B5EF4-FFF2-40B4-BE49-F238E27FC236}">
                <a16:creationId xmlns:a16="http://schemas.microsoft.com/office/drawing/2014/main" id="{277D0A83-342F-4FE9-9ECD-95447C1A433E}"/>
              </a:ext>
            </a:extLst>
          </p:cNvPr>
          <p:cNvSpPr txBox="1">
            <a:spLocks/>
          </p:cNvSpPr>
          <p:nvPr/>
        </p:nvSpPr>
        <p:spPr>
          <a:xfrm>
            <a:off x="4054604" y="1784846"/>
            <a:ext cx="325772" cy="385863"/>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sz="2800" b="1">
                <a:solidFill>
                  <a:srgbClr val="C00000"/>
                </a:solidFill>
              </a:rPr>
              <a:t>+</a:t>
            </a:r>
          </a:p>
        </p:txBody>
      </p:sp>
      <p:pic>
        <p:nvPicPr>
          <p:cNvPr id="3" name="Picture 3" descr="A close up of a device&#10;&#10;Description generated with very high confidence">
            <a:extLst>
              <a:ext uri="{FF2B5EF4-FFF2-40B4-BE49-F238E27FC236}">
                <a16:creationId xmlns:a16="http://schemas.microsoft.com/office/drawing/2014/main" id="{A737C61F-CBDD-4D9C-ABDC-EA33E9EB5F3D}"/>
              </a:ext>
            </a:extLst>
          </p:cNvPr>
          <p:cNvPicPr>
            <a:picLocks noChangeAspect="1"/>
          </p:cNvPicPr>
          <p:nvPr/>
        </p:nvPicPr>
        <p:blipFill>
          <a:blip r:embed="rId7"/>
          <a:stretch>
            <a:fillRect/>
          </a:stretch>
        </p:blipFill>
        <p:spPr>
          <a:xfrm>
            <a:off x="4744182" y="2253029"/>
            <a:ext cx="600075" cy="571500"/>
          </a:xfrm>
          <a:prstGeom prst="rect">
            <a:avLst/>
          </a:prstGeom>
        </p:spPr>
      </p:pic>
      <p:pic>
        <p:nvPicPr>
          <p:cNvPr id="5" name="Picture 21" descr="A close up of a device&#10;&#10;Description generated with high confidence">
            <a:extLst>
              <a:ext uri="{FF2B5EF4-FFF2-40B4-BE49-F238E27FC236}">
                <a16:creationId xmlns:a16="http://schemas.microsoft.com/office/drawing/2014/main" id="{848BBD9F-9FD3-49AB-A8C0-7A9A8DC88DAA}"/>
              </a:ext>
            </a:extLst>
          </p:cNvPr>
          <p:cNvPicPr>
            <a:picLocks noChangeAspect="1"/>
          </p:cNvPicPr>
          <p:nvPr/>
        </p:nvPicPr>
        <p:blipFill>
          <a:blip r:embed="rId8"/>
          <a:stretch>
            <a:fillRect/>
          </a:stretch>
        </p:blipFill>
        <p:spPr>
          <a:xfrm>
            <a:off x="4264269" y="2300654"/>
            <a:ext cx="476250" cy="457200"/>
          </a:xfrm>
          <a:prstGeom prst="rect">
            <a:avLst/>
          </a:prstGeom>
        </p:spPr>
      </p:pic>
      <p:pic>
        <p:nvPicPr>
          <p:cNvPr id="23" name="Picture 23">
            <a:extLst>
              <a:ext uri="{FF2B5EF4-FFF2-40B4-BE49-F238E27FC236}">
                <a16:creationId xmlns:a16="http://schemas.microsoft.com/office/drawing/2014/main" id="{4D998102-E245-4EF4-A973-90AEADCF0224}"/>
              </a:ext>
            </a:extLst>
          </p:cNvPr>
          <p:cNvPicPr>
            <a:picLocks noChangeAspect="1"/>
          </p:cNvPicPr>
          <p:nvPr/>
        </p:nvPicPr>
        <p:blipFill>
          <a:blip r:embed="rId9"/>
          <a:stretch>
            <a:fillRect/>
          </a:stretch>
        </p:blipFill>
        <p:spPr>
          <a:xfrm>
            <a:off x="3755048" y="1505683"/>
            <a:ext cx="1025770" cy="330446"/>
          </a:xfrm>
          <a:prstGeom prst="rect">
            <a:avLst/>
          </a:prstGeom>
        </p:spPr>
      </p:pic>
      <p:pic>
        <p:nvPicPr>
          <p:cNvPr id="25" name="Picture 25" descr="A close up of electronics&#10;&#10;Description generated with high confidence">
            <a:extLst>
              <a:ext uri="{FF2B5EF4-FFF2-40B4-BE49-F238E27FC236}">
                <a16:creationId xmlns:a16="http://schemas.microsoft.com/office/drawing/2014/main" id="{8F859545-F491-49C7-B228-84877B484295}"/>
              </a:ext>
            </a:extLst>
          </p:cNvPr>
          <p:cNvPicPr>
            <a:picLocks noChangeAspect="1"/>
          </p:cNvPicPr>
          <p:nvPr/>
        </p:nvPicPr>
        <p:blipFill>
          <a:blip r:embed="rId10"/>
          <a:stretch>
            <a:fillRect/>
          </a:stretch>
        </p:blipFill>
        <p:spPr>
          <a:xfrm>
            <a:off x="3811832" y="3286125"/>
            <a:ext cx="853587" cy="571501"/>
          </a:xfrm>
          <a:prstGeom prst="rect">
            <a:avLst/>
          </a:prstGeom>
        </p:spPr>
      </p:pic>
      <p:sp>
        <p:nvSpPr>
          <p:cNvPr id="28" name="Title 1">
            <a:extLst>
              <a:ext uri="{FF2B5EF4-FFF2-40B4-BE49-F238E27FC236}">
                <a16:creationId xmlns:a16="http://schemas.microsoft.com/office/drawing/2014/main" id="{E6DF903C-E8CF-481F-B4A7-38EBF2C0F84B}"/>
              </a:ext>
            </a:extLst>
          </p:cNvPr>
          <p:cNvSpPr>
            <a:spLocks noGrp="1"/>
          </p:cNvSpPr>
          <p:nvPr>
            <p:ph type="title"/>
          </p:nvPr>
        </p:nvSpPr>
        <p:spPr>
          <a:xfrm>
            <a:off x="628650" y="416719"/>
            <a:ext cx="7886700" cy="415529"/>
          </a:xfrm>
        </p:spPr>
        <p:txBody>
          <a:bodyPr/>
          <a:lstStyle/>
          <a:p>
            <a:r>
              <a:rPr lang="en-GB"/>
              <a:t>Challenges in Circuit Fundamentals Education</a:t>
            </a:r>
            <a:endParaRPr lang="en-US"/>
          </a:p>
        </p:txBody>
      </p:sp>
      <p:sp>
        <p:nvSpPr>
          <p:cNvPr id="29" name="Text Placeholder 5">
            <a:extLst>
              <a:ext uri="{FF2B5EF4-FFF2-40B4-BE49-F238E27FC236}">
                <a16:creationId xmlns:a16="http://schemas.microsoft.com/office/drawing/2014/main" id="{C3659BE6-11E2-4D50-A302-08637072B117}"/>
              </a:ext>
            </a:extLst>
          </p:cNvPr>
          <p:cNvSpPr txBox="1">
            <a:spLocks/>
          </p:cNvSpPr>
          <p:nvPr/>
        </p:nvSpPr>
        <p:spPr bwMode="auto">
          <a:xfrm>
            <a:off x="628650" y="829647"/>
            <a:ext cx="7886700" cy="28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92500" lnSpcReduction="20000"/>
          </a:bodyPr>
          <a:lstStyle>
            <a:lvl1pPr marL="0" indent="0" algn="l" rtl="0" eaLnBrk="1" fontAlgn="base" hangingPunct="1">
              <a:lnSpc>
                <a:spcPct val="90000"/>
              </a:lnSpc>
              <a:spcBef>
                <a:spcPts val="750"/>
              </a:spcBef>
              <a:spcAft>
                <a:spcPct val="0"/>
              </a:spcAft>
              <a:buClr>
                <a:srgbClr val="0066A1"/>
              </a:buClr>
              <a:buFont typeface="LucidaGrande" charset="0"/>
              <a:buNone/>
              <a:defRPr sz="1800" b="1" i="1" kern="1200">
                <a:solidFill>
                  <a:schemeClr val="tx1">
                    <a:lumMod val="50000"/>
                    <a:lumOff val="50000"/>
                  </a:schemeClr>
                </a:solidFill>
                <a:latin typeface="Roboto" panose="02000000000000000000" pitchFamily="2" charset="0"/>
                <a:ea typeface="Roboto" panose="02000000000000000000" pitchFamily="2" charset="0"/>
                <a:cs typeface="+mn-cs"/>
              </a:defRPr>
            </a:lvl1pPr>
            <a:lvl2pPr marL="514350" indent="-171450" algn="l" rtl="0" eaLnBrk="1" fontAlgn="base" hangingPunct="1">
              <a:lnSpc>
                <a:spcPct val="90000"/>
              </a:lnSpc>
              <a:spcBef>
                <a:spcPts val="375"/>
              </a:spcBef>
              <a:spcAft>
                <a:spcPct val="0"/>
              </a:spcAft>
              <a:buClr>
                <a:srgbClr val="0066A1"/>
              </a:buClr>
              <a:buFont typeface="LucidaGrande" charset="0"/>
              <a:buChar char="-"/>
              <a:defRPr sz="1350" kern="1200">
                <a:solidFill>
                  <a:schemeClr val="tx1"/>
                </a:solidFill>
                <a:latin typeface="Roboto" panose="02000000000000000000" pitchFamily="2" charset="0"/>
                <a:ea typeface="Roboto" panose="02000000000000000000" pitchFamily="2" charset="0"/>
                <a:cs typeface="+mn-cs"/>
              </a:defRPr>
            </a:lvl2pPr>
            <a:lvl3pPr marL="857250" indent="-171450" algn="l" rtl="0" eaLnBrk="1" fontAlgn="base" hangingPunct="1">
              <a:lnSpc>
                <a:spcPct val="90000"/>
              </a:lnSpc>
              <a:spcBef>
                <a:spcPts val="375"/>
              </a:spcBef>
              <a:spcAft>
                <a:spcPct val="0"/>
              </a:spcAft>
              <a:buClr>
                <a:srgbClr val="0066A1"/>
              </a:buClr>
              <a:buFont typeface="Arial" charset="0"/>
              <a:buChar char="•"/>
              <a:defRPr sz="1350" kern="1200">
                <a:solidFill>
                  <a:schemeClr val="tx1"/>
                </a:solidFill>
                <a:latin typeface="Roboto" panose="02000000000000000000" pitchFamily="2" charset="0"/>
                <a:ea typeface="Roboto" panose="02000000000000000000" pitchFamily="2" charset="0"/>
                <a:cs typeface="+mn-cs"/>
              </a:defRPr>
            </a:lvl3pPr>
            <a:lvl4pPr marL="1200150" indent="-171450" algn="l" rtl="0" eaLnBrk="1" fontAlgn="base" hangingPunct="1">
              <a:lnSpc>
                <a:spcPct val="90000"/>
              </a:lnSpc>
              <a:spcBef>
                <a:spcPts val="375"/>
              </a:spcBef>
              <a:spcAft>
                <a:spcPct val="0"/>
              </a:spcAft>
              <a:buClr>
                <a:srgbClr val="0066A1"/>
              </a:buClr>
              <a:buFont typeface="Wingdings" charset="2"/>
              <a:buChar char="§"/>
              <a:defRPr sz="1350" kern="1200">
                <a:solidFill>
                  <a:schemeClr val="tx1"/>
                </a:solidFill>
                <a:latin typeface="Roboto" panose="02000000000000000000" pitchFamily="2" charset="0"/>
                <a:ea typeface="Roboto" panose="02000000000000000000" pitchFamily="2" charset="0"/>
                <a:cs typeface="+mn-cs"/>
              </a:defRPr>
            </a:lvl4pPr>
            <a:lvl5pPr marL="1543050" indent="-171450" algn="l" rtl="0" eaLnBrk="1" fontAlgn="base" hangingPunct="1">
              <a:lnSpc>
                <a:spcPct val="90000"/>
              </a:lnSpc>
              <a:spcBef>
                <a:spcPts val="375"/>
              </a:spcBef>
              <a:spcAft>
                <a:spcPct val="0"/>
              </a:spcAft>
              <a:buClr>
                <a:srgbClr val="0066A1"/>
              </a:buClr>
              <a:buFont typeface="Courier New" charset="0"/>
              <a:buChar char="o"/>
              <a:defRPr sz="1350" kern="1200">
                <a:solidFill>
                  <a:schemeClr val="tx1"/>
                </a:solidFill>
                <a:latin typeface="Roboto" panose="02000000000000000000" pitchFamily="2" charset="0"/>
                <a:ea typeface="Roboto" panose="02000000000000000000" pitchFamily="2"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Lack of resources</a:t>
            </a:r>
          </a:p>
        </p:txBody>
      </p:sp>
    </p:spTree>
    <p:extLst>
      <p:ext uri="{BB962C8B-B14F-4D97-AF65-F5344CB8AC3E}">
        <p14:creationId xmlns:p14="http://schemas.microsoft.com/office/powerpoint/2010/main" val="926761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6640A3-9097-4C63-827B-89F06AA3B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156" y="1545299"/>
            <a:ext cx="1484868" cy="357937"/>
          </a:xfrm>
          <a:prstGeom prst="rect">
            <a:avLst/>
          </a:prstGeom>
        </p:spPr>
      </p:pic>
      <p:pic>
        <p:nvPicPr>
          <p:cNvPr id="8" name="Picture 7">
            <a:extLst>
              <a:ext uri="{FF2B5EF4-FFF2-40B4-BE49-F238E27FC236}">
                <a16:creationId xmlns:a16="http://schemas.microsoft.com/office/drawing/2014/main" id="{0AB2817B-1D4E-4D21-9F6C-4F28AC9603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580" y="3792838"/>
            <a:ext cx="542050" cy="534788"/>
          </a:xfrm>
          <a:prstGeom prst="rect">
            <a:avLst/>
          </a:prstGeom>
        </p:spPr>
      </p:pic>
      <p:pic>
        <p:nvPicPr>
          <p:cNvPr id="9" name="Picture 8">
            <a:extLst>
              <a:ext uri="{FF2B5EF4-FFF2-40B4-BE49-F238E27FC236}">
                <a16:creationId xmlns:a16="http://schemas.microsoft.com/office/drawing/2014/main" id="{4DF5203D-8D8B-438B-8C50-B8F68FC7A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1959" y="3454260"/>
            <a:ext cx="1196482" cy="792770"/>
          </a:xfrm>
          <a:prstGeom prst="rect">
            <a:avLst/>
          </a:prstGeom>
        </p:spPr>
      </p:pic>
      <p:pic>
        <p:nvPicPr>
          <p:cNvPr id="10" name="Picture 9">
            <a:extLst>
              <a:ext uri="{FF2B5EF4-FFF2-40B4-BE49-F238E27FC236}">
                <a16:creationId xmlns:a16="http://schemas.microsoft.com/office/drawing/2014/main" id="{16E1F905-B1F5-407A-A68C-627D0D79EF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0910" y="3313518"/>
            <a:ext cx="1169377" cy="949696"/>
          </a:xfrm>
          <a:prstGeom prst="rect">
            <a:avLst/>
          </a:prstGeom>
        </p:spPr>
      </p:pic>
      <p:pic>
        <p:nvPicPr>
          <p:cNvPr id="11" name="Picture 10">
            <a:extLst>
              <a:ext uri="{FF2B5EF4-FFF2-40B4-BE49-F238E27FC236}">
                <a16:creationId xmlns:a16="http://schemas.microsoft.com/office/drawing/2014/main" id="{A9F5FEC6-35C3-402E-B215-DFE123B5D8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491" y="2544610"/>
            <a:ext cx="1108068" cy="562376"/>
          </a:xfrm>
          <a:prstGeom prst="rect">
            <a:avLst/>
          </a:prstGeom>
        </p:spPr>
      </p:pic>
      <p:pic>
        <p:nvPicPr>
          <p:cNvPr id="12" name="Picture 11">
            <a:extLst>
              <a:ext uri="{FF2B5EF4-FFF2-40B4-BE49-F238E27FC236}">
                <a16:creationId xmlns:a16="http://schemas.microsoft.com/office/drawing/2014/main" id="{BBE6090D-EA50-4D97-A90F-59B831D643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50354" y="1305939"/>
            <a:ext cx="1663212" cy="1028701"/>
          </a:xfrm>
          <a:prstGeom prst="rect">
            <a:avLst/>
          </a:prstGeom>
        </p:spPr>
      </p:pic>
      <p:cxnSp>
        <p:nvCxnSpPr>
          <p:cNvPr id="13" name="Straight Arrow Connector 12">
            <a:extLst>
              <a:ext uri="{FF2B5EF4-FFF2-40B4-BE49-F238E27FC236}">
                <a16:creationId xmlns:a16="http://schemas.microsoft.com/office/drawing/2014/main" id="{96FB239F-F608-4B82-B3FF-E90D67787F2E}"/>
              </a:ext>
            </a:extLst>
          </p:cNvPr>
          <p:cNvCxnSpPr>
            <a:cxnSpLocks/>
          </p:cNvCxnSpPr>
          <p:nvPr/>
        </p:nvCxnSpPr>
        <p:spPr>
          <a:xfrm flipV="1">
            <a:off x="2623052" y="1632634"/>
            <a:ext cx="2675765" cy="3663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F51F20D-F98F-427C-A201-6E617481B0CC}"/>
              </a:ext>
            </a:extLst>
          </p:cNvPr>
          <p:cNvCxnSpPr>
            <a:cxnSpLocks/>
          </p:cNvCxnSpPr>
          <p:nvPr/>
        </p:nvCxnSpPr>
        <p:spPr>
          <a:xfrm flipV="1">
            <a:off x="2520137" y="2065966"/>
            <a:ext cx="2819624" cy="7325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1351CE4-93FC-4FD2-B42C-11DFE2FE1DC4}"/>
              </a:ext>
            </a:extLst>
          </p:cNvPr>
          <p:cNvCxnSpPr>
            <a:cxnSpLocks/>
          </p:cNvCxnSpPr>
          <p:nvPr/>
        </p:nvCxnSpPr>
        <p:spPr>
          <a:xfrm flipV="1">
            <a:off x="4193326" y="2273776"/>
            <a:ext cx="1298515" cy="112186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31C2EB-00EB-4165-BA3A-21C51C19E0DC}"/>
              </a:ext>
            </a:extLst>
          </p:cNvPr>
          <p:cNvCxnSpPr>
            <a:cxnSpLocks/>
          </p:cNvCxnSpPr>
          <p:nvPr/>
        </p:nvCxnSpPr>
        <p:spPr>
          <a:xfrm flipV="1">
            <a:off x="6019950" y="2459198"/>
            <a:ext cx="15140" cy="100049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771D55EC-46F6-44E9-8D4C-A60C1559C96D}"/>
              </a:ext>
            </a:extLst>
          </p:cNvPr>
          <p:cNvSpPr txBox="1">
            <a:spLocks/>
          </p:cNvSpPr>
          <p:nvPr/>
        </p:nvSpPr>
        <p:spPr>
          <a:xfrm>
            <a:off x="5511990" y="1116509"/>
            <a:ext cx="3059553" cy="682876"/>
          </a:xfrm>
          <a:prstGeom prst="rect">
            <a:avLst/>
          </a:prstGeom>
          <a:ln>
            <a:noFill/>
          </a:ln>
        </p:spPr>
        <p:txBody>
          <a:bodyPr vert="horz" lIns="91440" tIns="45720" rIns="91440" bIns="4572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AR-SPICE</a:t>
            </a:r>
            <a:endParaRPr lang="en-US">
              <a:cs typeface="Calibri"/>
            </a:endParaRPr>
          </a:p>
        </p:txBody>
      </p:sp>
      <p:sp>
        <p:nvSpPr>
          <p:cNvPr id="19" name="Content Placeholder 2">
            <a:extLst>
              <a:ext uri="{FF2B5EF4-FFF2-40B4-BE49-F238E27FC236}">
                <a16:creationId xmlns:a16="http://schemas.microsoft.com/office/drawing/2014/main" id="{3F982214-77AF-4461-8825-9CF8E2F71324}"/>
              </a:ext>
            </a:extLst>
          </p:cNvPr>
          <p:cNvSpPr txBox="1">
            <a:spLocks/>
          </p:cNvSpPr>
          <p:nvPr/>
        </p:nvSpPr>
        <p:spPr>
          <a:xfrm>
            <a:off x="739878" y="1153866"/>
            <a:ext cx="1879919" cy="682876"/>
          </a:xfrm>
          <a:prstGeom prst="rect">
            <a:avLst/>
          </a:prstGeom>
          <a:ln>
            <a:noFill/>
          </a:ln>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a:t>Spice Simulations</a:t>
            </a:r>
          </a:p>
        </p:txBody>
      </p:sp>
      <p:sp>
        <p:nvSpPr>
          <p:cNvPr id="20" name="Content Placeholder 2">
            <a:extLst>
              <a:ext uri="{FF2B5EF4-FFF2-40B4-BE49-F238E27FC236}">
                <a16:creationId xmlns:a16="http://schemas.microsoft.com/office/drawing/2014/main" id="{A62DB6AC-CA9B-42C4-B365-862651E2097F}"/>
              </a:ext>
            </a:extLst>
          </p:cNvPr>
          <p:cNvSpPr txBox="1">
            <a:spLocks/>
          </p:cNvSpPr>
          <p:nvPr/>
        </p:nvSpPr>
        <p:spPr>
          <a:xfrm>
            <a:off x="899519" y="2161766"/>
            <a:ext cx="3066880" cy="682876"/>
          </a:xfrm>
          <a:prstGeom prst="rect">
            <a:avLst/>
          </a:prstGeom>
          <a:ln>
            <a:noFill/>
          </a:ln>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a:t>Multimeter</a:t>
            </a:r>
          </a:p>
        </p:txBody>
      </p:sp>
      <p:sp>
        <p:nvSpPr>
          <p:cNvPr id="21" name="Content Placeholder 2">
            <a:extLst>
              <a:ext uri="{FF2B5EF4-FFF2-40B4-BE49-F238E27FC236}">
                <a16:creationId xmlns:a16="http://schemas.microsoft.com/office/drawing/2014/main" id="{A4C0163D-6D49-4711-B4E2-0773FA503ADD}"/>
              </a:ext>
            </a:extLst>
          </p:cNvPr>
          <p:cNvSpPr txBox="1">
            <a:spLocks/>
          </p:cNvSpPr>
          <p:nvPr/>
        </p:nvSpPr>
        <p:spPr>
          <a:xfrm>
            <a:off x="2749389" y="3108005"/>
            <a:ext cx="3059553" cy="682876"/>
          </a:xfrm>
          <a:prstGeom prst="rect">
            <a:avLst/>
          </a:prstGeom>
          <a:ln>
            <a:noFill/>
          </a:ln>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a:t>Oscilloscope</a:t>
            </a:r>
          </a:p>
        </p:txBody>
      </p:sp>
      <p:sp>
        <p:nvSpPr>
          <p:cNvPr id="22" name="Content Placeholder 2">
            <a:extLst>
              <a:ext uri="{FF2B5EF4-FFF2-40B4-BE49-F238E27FC236}">
                <a16:creationId xmlns:a16="http://schemas.microsoft.com/office/drawing/2014/main" id="{20ABF87D-6F62-4B4E-80BF-350A377114B4}"/>
              </a:ext>
            </a:extLst>
          </p:cNvPr>
          <p:cNvSpPr txBox="1">
            <a:spLocks/>
          </p:cNvSpPr>
          <p:nvPr/>
        </p:nvSpPr>
        <p:spPr>
          <a:xfrm>
            <a:off x="5696600" y="3516422"/>
            <a:ext cx="1279111" cy="668223"/>
          </a:xfrm>
          <a:prstGeom prst="rect">
            <a:avLst/>
          </a:prstGeom>
          <a:ln>
            <a:noFill/>
          </a:ln>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a:t>Wires</a:t>
            </a:r>
          </a:p>
        </p:txBody>
      </p:sp>
      <p:cxnSp>
        <p:nvCxnSpPr>
          <p:cNvPr id="23" name="Straight Arrow Connector 22">
            <a:extLst>
              <a:ext uri="{FF2B5EF4-FFF2-40B4-BE49-F238E27FC236}">
                <a16:creationId xmlns:a16="http://schemas.microsoft.com/office/drawing/2014/main" id="{B2C36890-7619-4AEE-A83C-5352F4462482}"/>
              </a:ext>
            </a:extLst>
          </p:cNvPr>
          <p:cNvCxnSpPr>
            <a:cxnSpLocks/>
          </p:cNvCxnSpPr>
          <p:nvPr/>
        </p:nvCxnSpPr>
        <p:spPr>
          <a:xfrm flipH="1" flipV="1">
            <a:off x="6510282" y="2339718"/>
            <a:ext cx="826293" cy="11585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9347A23A-670A-4649-B4DA-51F05C957C80}"/>
              </a:ext>
            </a:extLst>
          </p:cNvPr>
          <p:cNvSpPr txBox="1">
            <a:spLocks/>
          </p:cNvSpPr>
          <p:nvPr/>
        </p:nvSpPr>
        <p:spPr>
          <a:xfrm>
            <a:off x="7293868" y="3106114"/>
            <a:ext cx="1535553" cy="682876"/>
          </a:xfrm>
          <a:prstGeom prst="rect">
            <a:avLst/>
          </a:prstGeom>
          <a:ln>
            <a:noFill/>
          </a:ln>
        </p:spPr>
        <p:txBody>
          <a:bodyPr vert="horz" lIns="91440" tIns="45720" rIns="91440" bIns="4572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Power Supply</a:t>
            </a:r>
          </a:p>
        </p:txBody>
      </p:sp>
      <p:sp>
        <p:nvSpPr>
          <p:cNvPr id="25" name="Title 7">
            <a:extLst>
              <a:ext uri="{FF2B5EF4-FFF2-40B4-BE49-F238E27FC236}">
                <a16:creationId xmlns:a16="http://schemas.microsoft.com/office/drawing/2014/main" id="{BB773662-0212-40E7-8893-123221630762}"/>
              </a:ext>
            </a:extLst>
          </p:cNvPr>
          <p:cNvSpPr>
            <a:spLocks noGrp="1"/>
          </p:cNvSpPr>
          <p:nvPr>
            <p:ph type="title"/>
          </p:nvPr>
        </p:nvSpPr>
        <p:spPr>
          <a:xfrm>
            <a:off x="628650" y="416719"/>
            <a:ext cx="7886700" cy="415529"/>
          </a:xfrm>
        </p:spPr>
        <p:txBody>
          <a:bodyPr/>
          <a:lstStyle/>
          <a:p>
            <a:r>
              <a:rPr lang="en-GB"/>
              <a:t>AR-SPICE</a:t>
            </a:r>
            <a:endParaRPr lang="en-NZ"/>
          </a:p>
        </p:txBody>
      </p:sp>
      <p:sp>
        <p:nvSpPr>
          <p:cNvPr id="26" name="Text Placeholder 14">
            <a:extLst>
              <a:ext uri="{FF2B5EF4-FFF2-40B4-BE49-F238E27FC236}">
                <a16:creationId xmlns:a16="http://schemas.microsoft.com/office/drawing/2014/main" id="{2AA5EA85-1AF4-4839-AF1E-3C5A79E3D2D4}"/>
              </a:ext>
            </a:extLst>
          </p:cNvPr>
          <p:cNvSpPr txBox="1">
            <a:spLocks/>
          </p:cNvSpPr>
          <p:nvPr/>
        </p:nvSpPr>
        <p:spPr bwMode="auto">
          <a:xfrm>
            <a:off x="628650" y="829647"/>
            <a:ext cx="7886700" cy="28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92500" lnSpcReduction="20000"/>
          </a:bodyPr>
          <a:lstStyle>
            <a:lvl1pPr marL="0" indent="0" algn="l" rtl="0" eaLnBrk="1" fontAlgn="base" hangingPunct="1">
              <a:lnSpc>
                <a:spcPct val="90000"/>
              </a:lnSpc>
              <a:spcBef>
                <a:spcPts val="750"/>
              </a:spcBef>
              <a:spcAft>
                <a:spcPct val="0"/>
              </a:spcAft>
              <a:buClr>
                <a:srgbClr val="0066A1"/>
              </a:buClr>
              <a:buFont typeface="LucidaGrande" charset="0"/>
              <a:buNone/>
              <a:defRPr sz="1800" b="1" i="1" kern="1200">
                <a:solidFill>
                  <a:schemeClr val="tx1">
                    <a:lumMod val="50000"/>
                    <a:lumOff val="50000"/>
                  </a:schemeClr>
                </a:solidFill>
                <a:latin typeface="Roboto" panose="02000000000000000000" pitchFamily="2" charset="0"/>
                <a:ea typeface="Roboto" panose="02000000000000000000" pitchFamily="2" charset="0"/>
                <a:cs typeface="+mn-cs"/>
              </a:defRPr>
            </a:lvl1pPr>
            <a:lvl2pPr marL="514350" indent="-171450" algn="l" rtl="0" eaLnBrk="1" fontAlgn="base" hangingPunct="1">
              <a:lnSpc>
                <a:spcPct val="90000"/>
              </a:lnSpc>
              <a:spcBef>
                <a:spcPts val="375"/>
              </a:spcBef>
              <a:spcAft>
                <a:spcPct val="0"/>
              </a:spcAft>
              <a:buClr>
                <a:srgbClr val="0066A1"/>
              </a:buClr>
              <a:buFont typeface="LucidaGrande" charset="0"/>
              <a:buChar char="-"/>
              <a:defRPr sz="1350" kern="1200">
                <a:solidFill>
                  <a:schemeClr val="tx1"/>
                </a:solidFill>
                <a:latin typeface="Roboto" panose="02000000000000000000" pitchFamily="2" charset="0"/>
                <a:ea typeface="Roboto" panose="02000000000000000000" pitchFamily="2" charset="0"/>
                <a:cs typeface="+mn-cs"/>
              </a:defRPr>
            </a:lvl2pPr>
            <a:lvl3pPr marL="857250" indent="-171450" algn="l" rtl="0" eaLnBrk="1" fontAlgn="base" hangingPunct="1">
              <a:lnSpc>
                <a:spcPct val="90000"/>
              </a:lnSpc>
              <a:spcBef>
                <a:spcPts val="375"/>
              </a:spcBef>
              <a:spcAft>
                <a:spcPct val="0"/>
              </a:spcAft>
              <a:buClr>
                <a:srgbClr val="0066A1"/>
              </a:buClr>
              <a:buFont typeface="Arial" charset="0"/>
              <a:buChar char="•"/>
              <a:defRPr sz="1350" kern="1200">
                <a:solidFill>
                  <a:schemeClr val="tx1"/>
                </a:solidFill>
                <a:latin typeface="Roboto" panose="02000000000000000000" pitchFamily="2" charset="0"/>
                <a:ea typeface="Roboto" panose="02000000000000000000" pitchFamily="2" charset="0"/>
                <a:cs typeface="+mn-cs"/>
              </a:defRPr>
            </a:lvl3pPr>
            <a:lvl4pPr marL="1200150" indent="-171450" algn="l" rtl="0" eaLnBrk="1" fontAlgn="base" hangingPunct="1">
              <a:lnSpc>
                <a:spcPct val="90000"/>
              </a:lnSpc>
              <a:spcBef>
                <a:spcPts val="375"/>
              </a:spcBef>
              <a:spcAft>
                <a:spcPct val="0"/>
              </a:spcAft>
              <a:buClr>
                <a:srgbClr val="0066A1"/>
              </a:buClr>
              <a:buFont typeface="Wingdings" charset="2"/>
              <a:buChar char="§"/>
              <a:defRPr sz="1350" kern="1200">
                <a:solidFill>
                  <a:schemeClr val="tx1"/>
                </a:solidFill>
                <a:latin typeface="Roboto" panose="02000000000000000000" pitchFamily="2" charset="0"/>
                <a:ea typeface="Roboto" panose="02000000000000000000" pitchFamily="2" charset="0"/>
                <a:cs typeface="+mn-cs"/>
              </a:defRPr>
            </a:lvl4pPr>
            <a:lvl5pPr marL="1543050" indent="-171450" algn="l" rtl="0" eaLnBrk="1" fontAlgn="base" hangingPunct="1">
              <a:lnSpc>
                <a:spcPct val="90000"/>
              </a:lnSpc>
              <a:spcBef>
                <a:spcPts val="375"/>
              </a:spcBef>
              <a:spcAft>
                <a:spcPct val="0"/>
              </a:spcAft>
              <a:buClr>
                <a:srgbClr val="0066A1"/>
              </a:buClr>
              <a:buFont typeface="Courier New" charset="0"/>
              <a:buChar char="o"/>
              <a:defRPr sz="1350" kern="1200">
                <a:solidFill>
                  <a:schemeClr val="tx1"/>
                </a:solidFill>
                <a:latin typeface="Roboto" panose="02000000000000000000" pitchFamily="2" charset="0"/>
                <a:ea typeface="Roboto" panose="02000000000000000000" pitchFamily="2"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a:t>All in one application for circuit building, simulations and testing</a:t>
            </a:r>
            <a:endParaRPr lang="en-NZ"/>
          </a:p>
        </p:txBody>
      </p:sp>
    </p:spTree>
    <p:extLst>
      <p:ext uri="{BB962C8B-B14F-4D97-AF65-F5344CB8AC3E}">
        <p14:creationId xmlns:p14="http://schemas.microsoft.com/office/powerpoint/2010/main" val="2675843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CB65E-627A-41FB-AF77-3A3180BCC651}"/>
              </a:ext>
            </a:extLst>
          </p:cNvPr>
          <p:cNvSpPr>
            <a:spLocks noGrp="1"/>
          </p:cNvSpPr>
          <p:nvPr>
            <p:ph type="title"/>
          </p:nvPr>
        </p:nvSpPr>
        <p:spPr/>
        <p:txBody>
          <a:bodyPr/>
          <a:lstStyle/>
          <a:p>
            <a:r>
              <a:rPr lang="en-GB"/>
              <a:t>Electric Circuit Fundamentals</a:t>
            </a:r>
            <a:endParaRPr lang="en-NZ"/>
          </a:p>
        </p:txBody>
      </p:sp>
      <p:sp>
        <p:nvSpPr>
          <p:cNvPr id="4" name="Text Placeholder 3">
            <a:extLst>
              <a:ext uri="{FF2B5EF4-FFF2-40B4-BE49-F238E27FC236}">
                <a16:creationId xmlns:a16="http://schemas.microsoft.com/office/drawing/2014/main" id="{174CBB79-AD2F-4FC6-8D87-A3E7D423A17D}"/>
              </a:ext>
            </a:extLst>
          </p:cNvPr>
          <p:cNvSpPr>
            <a:spLocks noGrp="1"/>
          </p:cNvSpPr>
          <p:nvPr>
            <p:ph type="body" sz="quarter" idx="13"/>
          </p:nvPr>
        </p:nvSpPr>
        <p:spPr/>
        <p:txBody>
          <a:bodyPr/>
          <a:lstStyle/>
          <a:p>
            <a:r>
              <a:rPr lang="en-GB"/>
              <a:t>Resistive, capacitive and inductive circuits</a:t>
            </a:r>
          </a:p>
          <a:p>
            <a:r>
              <a:rPr lang="en-GB"/>
              <a:t>DC analysis</a:t>
            </a:r>
          </a:p>
          <a:p>
            <a:r>
              <a:rPr lang="en-GB"/>
              <a:t>First and second year university level electrical engineering courses</a:t>
            </a:r>
          </a:p>
          <a:p>
            <a:r>
              <a:rPr lang="en-GB"/>
              <a:t>Series and parallel</a:t>
            </a:r>
          </a:p>
          <a:p>
            <a:r>
              <a:rPr lang="en-GB"/>
              <a:t>Kirchoff’s voltage and current laws</a:t>
            </a:r>
          </a:p>
        </p:txBody>
      </p:sp>
      <p:sp>
        <p:nvSpPr>
          <p:cNvPr id="5" name="Text Placeholder 4">
            <a:extLst>
              <a:ext uri="{FF2B5EF4-FFF2-40B4-BE49-F238E27FC236}">
                <a16:creationId xmlns:a16="http://schemas.microsoft.com/office/drawing/2014/main" id="{DF2E5CAB-ED34-4767-B362-950ECEB179B2}"/>
              </a:ext>
            </a:extLst>
          </p:cNvPr>
          <p:cNvSpPr>
            <a:spLocks noGrp="1"/>
          </p:cNvSpPr>
          <p:nvPr>
            <p:ph type="body" sz="quarter" idx="17"/>
          </p:nvPr>
        </p:nvSpPr>
        <p:spPr/>
        <p:txBody>
          <a:bodyPr>
            <a:normAutofit fontScale="92500" lnSpcReduction="20000"/>
          </a:bodyPr>
          <a:lstStyle/>
          <a:p>
            <a:r>
              <a:rPr lang="en-GB"/>
              <a:t>DC circuit theory and analysis</a:t>
            </a:r>
            <a:endParaRPr lang="en-NZ"/>
          </a:p>
        </p:txBody>
      </p:sp>
      <p:pic>
        <p:nvPicPr>
          <p:cNvPr id="10" name="Content Placeholder 9">
            <a:extLst>
              <a:ext uri="{FF2B5EF4-FFF2-40B4-BE49-F238E27FC236}">
                <a16:creationId xmlns:a16="http://schemas.microsoft.com/office/drawing/2014/main" id="{0A8552CE-D7C3-44A5-A03E-E0256CECAB7E}"/>
              </a:ext>
            </a:extLst>
          </p:cNvPr>
          <p:cNvPicPr>
            <a:picLocks noGrp="1" noChangeAspect="1"/>
          </p:cNvPicPr>
          <p:nvPr>
            <p:ph sz="half" idx="2"/>
          </p:nvPr>
        </p:nvPicPr>
        <p:blipFill>
          <a:blip r:embed="rId3"/>
          <a:stretch>
            <a:fillRect/>
          </a:stretch>
        </p:blipFill>
        <p:spPr>
          <a:xfrm>
            <a:off x="4860914" y="1377685"/>
            <a:ext cx="3422672" cy="2827867"/>
          </a:xfrm>
          <a:prstGeom prst="rect">
            <a:avLst/>
          </a:prstGeom>
        </p:spPr>
      </p:pic>
    </p:spTree>
    <p:extLst>
      <p:ext uri="{BB962C8B-B14F-4D97-AF65-F5344CB8AC3E}">
        <p14:creationId xmlns:p14="http://schemas.microsoft.com/office/powerpoint/2010/main" val="2766548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CB65E-627A-41FB-AF77-3A3180BCC651}"/>
              </a:ext>
            </a:extLst>
          </p:cNvPr>
          <p:cNvSpPr>
            <a:spLocks noGrp="1"/>
          </p:cNvSpPr>
          <p:nvPr>
            <p:ph type="title"/>
          </p:nvPr>
        </p:nvSpPr>
        <p:spPr/>
        <p:txBody>
          <a:bodyPr/>
          <a:lstStyle/>
          <a:p>
            <a:r>
              <a:rPr lang="en-GB"/>
              <a:t>Existing Tools</a:t>
            </a:r>
            <a:endParaRPr lang="en-NZ"/>
          </a:p>
        </p:txBody>
      </p:sp>
      <p:pic>
        <p:nvPicPr>
          <p:cNvPr id="14" name="Content Placeholder 13">
            <a:extLst>
              <a:ext uri="{FF2B5EF4-FFF2-40B4-BE49-F238E27FC236}">
                <a16:creationId xmlns:a16="http://schemas.microsoft.com/office/drawing/2014/main" id="{9E3D509D-44C3-45A8-9AC1-8FF1FEB9E65C}"/>
              </a:ext>
            </a:extLst>
          </p:cNvPr>
          <p:cNvPicPr>
            <a:picLocks noGrp="1" noChangeAspect="1"/>
          </p:cNvPicPr>
          <p:nvPr>
            <p:ph sz="half" idx="2"/>
          </p:nvPr>
        </p:nvPicPr>
        <p:blipFill>
          <a:blip r:embed="rId3"/>
          <a:stretch>
            <a:fillRect/>
          </a:stretch>
        </p:blipFill>
        <p:spPr>
          <a:xfrm>
            <a:off x="4885493" y="2855913"/>
            <a:ext cx="3373513" cy="1357312"/>
          </a:xfrm>
          <a:prstGeom prst="rect">
            <a:avLst/>
          </a:prstGeom>
        </p:spPr>
      </p:pic>
      <p:sp>
        <p:nvSpPr>
          <p:cNvPr id="5" name="Text Placeholder 4">
            <a:extLst>
              <a:ext uri="{FF2B5EF4-FFF2-40B4-BE49-F238E27FC236}">
                <a16:creationId xmlns:a16="http://schemas.microsoft.com/office/drawing/2014/main" id="{DF2E5CAB-ED34-4767-B362-950ECEB179B2}"/>
              </a:ext>
            </a:extLst>
          </p:cNvPr>
          <p:cNvSpPr>
            <a:spLocks noGrp="1"/>
          </p:cNvSpPr>
          <p:nvPr>
            <p:ph type="body" sz="quarter" idx="13"/>
          </p:nvPr>
        </p:nvSpPr>
        <p:spPr/>
        <p:txBody>
          <a:bodyPr>
            <a:normAutofit lnSpcReduction="10000"/>
          </a:bodyPr>
          <a:lstStyle/>
          <a:p>
            <a:r>
              <a:rPr lang="en-GB" err="1"/>
              <a:t>PhET</a:t>
            </a:r>
            <a:r>
              <a:rPr lang="en-GB"/>
              <a:t> Circuit Construction Kit – University of Colorado Boulder, USA</a:t>
            </a:r>
          </a:p>
          <a:p>
            <a:r>
              <a:rPr lang="en-GB"/>
              <a:t>OASIS assessment tool – University of Auckland, NZ</a:t>
            </a:r>
          </a:p>
          <a:p>
            <a:r>
              <a:rPr lang="en-GB" err="1"/>
              <a:t>LTspice</a:t>
            </a:r>
            <a:r>
              <a:rPr lang="en-GB"/>
              <a:t> – Linear Technologies</a:t>
            </a:r>
          </a:p>
          <a:p>
            <a:endParaRPr lang="en-NZ"/>
          </a:p>
        </p:txBody>
      </p:sp>
      <p:pic>
        <p:nvPicPr>
          <p:cNvPr id="15" name="Content Placeholder 14">
            <a:extLst>
              <a:ext uri="{FF2B5EF4-FFF2-40B4-BE49-F238E27FC236}">
                <a16:creationId xmlns:a16="http://schemas.microsoft.com/office/drawing/2014/main" id="{A875DB72-C90C-4EFF-97C6-9465D6587576}"/>
              </a:ext>
            </a:extLst>
          </p:cNvPr>
          <p:cNvPicPr>
            <a:picLocks noGrp="1" noChangeAspect="1"/>
          </p:cNvPicPr>
          <p:nvPr>
            <p:ph sz="half" idx="14"/>
          </p:nvPr>
        </p:nvPicPr>
        <p:blipFill>
          <a:blip r:embed="rId4"/>
          <a:stretch>
            <a:fillRect/>
          </a:stretch>
        </p:blipFill>
        <p:spPr>
          <a:xfrm>
            <a:off x="4716899" y="1385888"/>
            <a:ext cx="3710702" cy="1358900"/>
          </a:xfrm>
          <a:prstGeom prst="rect">
            <a:avLst/>
          </a:prstGeom>
        </p:spPr>
      </p:pic>
      <p:pic>
        <p:nvPicPr>
          <p:cNvPr id="8" name="Content Placeholder 7">
            <a:extLst>
              <a:ext uri="{FF2B5EF4-FFF2-40B4-BE49-F238E27FC236}">
                <a16:creationId xmlns:a16="http://schemas.microsoft.com/office/drawing/2014/main" id="{001C22B1-DD9E-4E5F-902B-9C2BAF8C46C6}"/>
              </a:ext>
            </a:extLst>
          </p:cNvPr>
          <p:cNvPicPr>
            <a:picLocks noGrp="1" noChangeAspect="1"/>
          </p:cNvPicPr>
          <p:nvPr>
            <p:ph sz="half" idx="15"/>
          </p:nvPr>
        </p:nvPicPr>
        <p:blipFill>
          <a:blip r:embed="rId5"/>
          <a:stretch>
            <a:fillRect/>
          </a:stretch>
        </p:blipFill>
        <p:spPr>
          <a:xfrm>
            <a:off x="1463279" y="2855913"/>
            <a:ext cx="2216942" cy="1357312"/>
          </a:xfrm>
          <a:prstGeom prst="rect">
            <a:avLst/>
          </a:prstGeom>
        </p:spPr>
      </p:pic>
      <p:sp>
        <p:nvSpPr>
          <p:cNvPr id="11" name="Text Placeholder 10">
            <a:extLst>
              <a:ext uri="{FF2B5EF4-FFF2-40B4-BE49-F238E27FC236}">
                <a16:creationId xmlns:a16="http://schemas.microsoft.com/office/drawing/2014/main" id="{20817490-FC18-459C-8795-FD63EED28E38}"/>
              </a:ext>
            </a:extLst>
          </p:cNvPr>
          <p:cNvSpPr>
            <a:spLocks noGrp="1"/>
          </p:cNvSpPr>
          <p:nvPr>
            <p:ph type="body" sz="quarter" idx="17"/>
          </p:nvPr>
        </p:nvSpPr>
        <p:spPr/>
        <p:txBody>
          <a:bodyPr>
            <a:normAutofit fontScale="92500" lnSpcReduction="20000"/>
          </a:bodyPr>
          <a:lstStyle/>
          <a:p>
            <a:r>
              <a:rPr lang="en-GB"/>
              <a:t>Tools used in education of electric circuit fundamentals</a:t>
            </a:r>
            <a:endParaRPr lang="en-NZ"/>
          </a:p>
        </p:txBody>
      </p:sp>
    </p:spTree>
    <p:extLst>
      <p:ext uri="{BB962C8B-B14F-4D97-AF65-F5344CB8AC3E}">
        <p14:creationId xmlns:p14="http://schemas.microsoft.com/office/powerpoint/2010/main" val="792707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CB65E-627A-41FB-AF77-3A3180BCC651}"/>
              </a:ext>
            </a:extLst>
          </p:cNvPr>
          <p:cNvSpPr>
            <a:spLocks noGrp="1"/>
          </p:cNvSpPr>
          <p:nvPr>
            <p:ph type="title"/>
          </p:nvPr>
        </p:nvSpPr>
        <p:spPr/>
        <p:txBody>
          <a:bodyPr/>
          <a:lstStyle/>
          <a:p>
            <a:r>
              <a:rPr lang="en-GB"/>
              <a:t>Challenges in Circuit Fundamentals Education</a:t>
            </a:r>
            <a:endParaRPr lang="en-NZ"/>
          </a:p>
        </p:txBody>
      </p:sp>
      <p:pic>
        <p:nvPicPr>
          <p:cNvPr id="14" name="Content Placeholder 13" descr="A screenshot of a cell phone&#10;&#10;Description generated with very high confidence">
            <a:extLst>
              <a:ext uri="{FF2B5EF4-FFF2-40B4-BE49-F238E27FC236}">
                <a16:creationId xmlns:a16="http://schemas.microsoft.com/office/drawing/2014/main" id="{EB4C347B-8592-4493-9B3B-2608BB5F97A8}"/>
              </a:ext>
            </a:extLst>
          </p:cNvPr>
          <p:cNvPicPr>
            <a:picLocks noGrp="1" noChangeAspect="1"/>
          </p:cNvPicPr>
          <p:nvPr>
            <p:ph sz="half" idx="2"/>
          </p:nvPr>
        </p:nvPicPr>
        <p:blipFill>
          <a:blip r:embed="rId3"/>
          <a:stretch>
            <a:fillRect/>
          </a:stretch>
        </p:blipFill>
        <p:spPr>
          <a:xfrm>
            <a:off x="5044857" y="1370013"/>
            <a:ext cx="1550881" cy="1368425"/>
          </a:xfrm>
        </p:spPr>
      </p:pic>
      <p:sp>
        <p:nvSpPr>
          <p:cNvPr id="5" name="Text Placeholder 4">
            <a:extLst>
              <a:ext uri="{FF2B5EF4-FFF2-40B4-BE49-F238E27FC236}">
                <a16:creationId xmlns:a16="http://schemas.microsoft.com/office/drawing/2014/main" id="{DF2E5CAB-ED34-4767-B362-950ECEB179B2}"/>
              </a:ext>
            </a:extLst>
          </p:cNvPr>
          <p:cNvSpPr>
            <a:spLocks noGrp="1"/>
          </p:cNvSpPr>
          <p:nvPr>
            <p:ph type="body" sz="quarter" idx="13"/>
          </p:nvPr>
        </p:nvSpPr>
        <p:spPr/>
        <p:txBody>
          <a:bodyPr>
            <a:normAutofit/>
          </a:bodyPr>
          <a:lstStyle/>
          <a:p>
            <a:r>
              <a:rPr lang="en-US"/>
              <a:t>Student motivation in learning</a:t>
            </a:r>
          </a:p>
          <a:p>
            <a:r>
              <a:rPr lang="en-US"/>
              <a:t>Encouraging interest in electrical engineering</a:t>
            </a:r>
          </a:p>
          <a:p>
            <a:r>
              <a:rPr lang="en-US"/>
              <a:t>Student understanding of electric circuit concepts</a:t>
            </a:r>
          </a:p>
          <a:p>
            <a:r>
              <a:rPr lang="en-US"/>
              <a:t>Demonstrating differences between circuit theory, circuit simulation, and real circuits</a:t>
            </a:r>
          </a:p>
          <a:p>
            <a:endParaRPr lang="en-NZ"/>
          </a:p>
        </p:txBody>
      </p:sp>
      <p:sp>
        <p:nvSpPr>
          <p:cNvPr id="11" name="Text Placeholder 10">
            <a:extLst>
              <a:ext uri="{FF2B5EF4-FFF2-40B4-BE49-F238E27FC236}">
                <a16:creationId xmlns:a16="http://schemas.microsoft.com/office/drawing/2014/main" id="{20817490-FC18-459C-8795-FD63EED28E38}"/>
              </a:ext>
            </a:extLst>
          </p:cNvPr>
          <p:cNvSpPr>
            <a:spLocks noGrp="1"/>
          </p:cNvSpPr>
          <p:nvPr>
            <p:ph type="body" sz="quarter" idx="17"/>
          </p:nvPr>
        </p:nvSpPr>
        <p:spPr/>
        <p:txBody>
          <a:bodyPr>
            <a:normAutofit fontScale="92500" lnSpcReduction="20000"/>
          </a:bodyPr>
          <a:lstStyle/>
          <a:p>
            <a:r>
              <a:rPr lang="en-GB"/>
              <a:t>Student engagement in learning and developing a conceptual understanding</a:t>
            </a:r>
            <a:endParaRPr lang="en-NZ"/>
          </a:p>
        </p:txBody>
      </p:sp>
      <p:pic>
        <p:nvPicPr>
          <p:cNvPr id="18" name="Content Placeholder 17">
            <a:extLst>
              <a:ext uri="{FF2B5EF4-FFF2-40B4-BE49-F238E27FC236}">
                <a16:creationId xmlns:a16="http://schemas.microsoft.com/office/drawing/2014/main" id="{C3464AE4-C823-4B26-94AD-37EE2D206F8E}"/>
              </a:ext>
            </a:extLst>
          </p:cNvPr>
          <p:cNvPicPr>
            <a:picLocks noGrp="1" noChangeAspect="1"/>
          </p:cNvPicPr>
          <p:nvPr>
            <p:ph sz="half" idx="14"/>
          </p:nvPr>
        </p:nvPicPr>
        <p:blipFill rotWithShape="1">
          <a:blip r:embed="rId4"/>
          <a:srcRect t="53265"/>
          <a:stretch/>
        </p:blipFill>
        <p:spPr>
          <a:xfrm>
            <a:off x="5044857" y="2906144"/>
            <a:ext cx="3355696" cy="1407709"/>
          </a:xfrm>
          <a:prstGeom prst="rect">
            <a:avLst/>
          </a:prstGeom>
        </p:spPr>
      </p:pic>
      <p:pic>
        <p:nvPicPr>
          <p:cNvPr id="19" name="Content Placeholder 17">
            <a:extLst>
              <a:ext uri="{FF2B5EF4-FFF2-40B4-BE49-F238E27FC236}">
                <a16:creationId xmlns:a16="http://schemas.microsoft.com/office/drawing/2014/main" id="{9016E3ED-429A-488D-AFC2-3E1F91AF062E}"/>
              </a:ext>
            </a:extLst>
          </p:cNvPr>
          <p:cNvPicPr>
            <a:picLocks noChangeAspect="1"/>
          </p:cNvPicPr>
          <p:nvPr/>
        </p:nvPicPr>
        <p:blipFill rotWithShape="1">
          <a:blip r:embed="rId4"/>
          <a:srcRect l="31472" t="3178" r="27971" b="55600"/>
          <a:stretch/>
        </p:blipFill>
        <p:spPr bwMode="auto">
          <a:xfrm>
            <a:off x="6849672" y="1369219"/>
            <a:ext cx="1550881" cy="1414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20" name="TextBox 19">
            <a:extLst>
              <a:ext uri="{FF2B5EF4-FFF2-40B4-BE49-F238E27FC236}">
                <a16:creationId xmlns:a16="http://schemas.microsoft.com/office/drawing/2014/main" id="{5523ED0A-53B4-4C8F-8452-1C5AB7DB6357}"/>
              </a:ext>
            </a:extLst>
          </p:cNvPr>
          <p:cNvSpPr txBox="1"/>
          <p:nvPr/>
        </p:nvSpPr>
        <p:spPr>
          <a:xfrm>
            <a:off x="762000" y="3803904"/>
            <a:ext cx="3608832" cy="461665"/>
          </a:xfrm>
          <a:prstGeom prst="rect">
            <a:avLst/>
          </a:prstGeom>
          <a:noFill/>
        </p:spPr>
        <p:txBody>
          <a:bodyPr wrap="square" rtlCol="0">
            <a:spAutoFit/>
          </a:bodyPr>
          <a:lstStyle/>
          <a:p>
            <a:r>
              <a:rPr lang="en-US" sz="600">
                <a:latin typeface="Roboto" panose="02000000000000000000" pitchFamily="2" charset="0"/>
                <a:ea typeface="Roboto" panose="02000000000000000000" pitchFamily="2" charset="0"/>
              </a:rPr>
              <a:t>[1]</a:t>
            </a:r>
          </a:p>
          <a:p>
            <a:r>
              <a:rPr lang="en-US" sz="600">
                <a:latin typeface="Roboto" panose="02000000000000000000" pitchFamily="2" charset="0"/>
                <a:ea typeface="Roboto" panose="02000000000000000000" pitchFamily="2" charset="0"/>
              </a:rPr>
              <a:t>‘Inductor and the Effects of Inductance on an Inductor’, </a:t>
            </a:r>
            <a:r>
              <a:rPr lang="en-US" sz="600" i="1">
                <a:latin typeface="Roboto" panose="02000000000000000000" pitchFamily="2" charset="0"/>
                <a:ea typeface="Roboto" panose="02000000000000000000" pitchFamily="2" charset="0"/>
              </a:rPr>
              <a:t>Basic Electronics Tutorials</a:t>
            </a:r>
            <a:r>
              <a:rPr lang="en-US" sz="600">
                <a:latin typeface="Roboto" panose="02000000000000000000" pitchFamily="2" charset="0"/>
                <a:ea typeface="Roboto" panose="02000000000000000000" pitchFamily="2" charset="0"/>
              </a:rPr>
              <a:t>, 14-Aug-2013. [Online]. Available: </a:t>
            </a:r>
            <a:r>
              <a:rPr lang="en-US" sz="600">
                <a:latin typeface="Roboto" panose="02000000000000000000" pitchFamily="2" charset="0"/>
                <a:ea typeface="Roboto" panose="02000000000000000000" pitchFamily="2" charset="0"/>
                <a:hlinkClick r:id="rId5"/>
              </a:rPr>
              <a:t>https://www.electronics-tutorials.ws/inductor/inductor.html</a:t>
            </a:r>
            <a:r>
              <a:rPr lang="en-US" sz="600">
                <a:latin typeface="Roboto" panose="02000000000000000000" pitchFamily="2" charset="0"/>
                <a:ea typeface="Roboto" panose="02000000000000000000" pitchFamily="2" charset="0"/>
              </a:rPr>
              <a:t>. [Accessed: 03-Sep-2018].</a:t>
            </a:r>
            <a:endParaRPr lang="en-US" sz="600">
              <a:effectLst/>
              <a:latin typeface="Roboto" panose="02000000000000000000" pitchFamily="2" charset="0"/>
              <a:ea typeface="Roboto" panose="02000000000000000000" pitchFamily="2" charset="0"/>
            </a:endParaRPr>
          </a:p>
        </p:txBody>
      </p:sp>
      <p:sp>
        <p:nvSpPr>
          <p:cNvPr id="21" name="TextBox 20">
            <a:extLst>
              <a:ext uri="{FF2B5EF4-FFF2-40B4-BE49-F238E27FC236}">
                <a16:creationId xmlns:a16="http://schemas.microsoft.com/office/drawing/2014/main" id="{98939F49-5BEC-4C71-B118-25E4E9AB8471}"/>
              </a:ext>
            </a:extLst>
          </p:cNvPr>
          <p:cNvSpPr txBox="1"/>
          <p:nvPr/>
        </p:nvSpPr>
        <p:spPr>
          <a:xfrm>
            <a:off x="5171824" y="2606755"/>
            <a:ext cx="1550881" cy="184666"/>
          </a:xfrm>
          <a:prstGeom prst="rect">
            <a:avLst/>
          </a:prstGeom>
          <a:noFill/>
        </p:spPr>
        <p:txBody>
          <a:bodyPr wrap="square" rtlCol="0">
            <a:spAutoFit/>
          </a:bodyPr>
          <a:lstStyle/>
          <a:p>
            <a:pPr algn="r"/>
            <a:r>
              <a:rPr lang="en-US" sz="600">
                <a:latin typeface="Roboto" panose="02000000000000000000" pitchFamily="2" charset="0"/>
                <a:ea typeface="Roboto" panose="02000000000000000000" pitchFamily="2" charset="0"/>
              </a:rPr>
              <a:t>[1]</a:t>
            </a:r>
          </a:p>
        </p:txBody>
      </p:sp>
    </p:spTree>
    <p:extLst>
      <p:ext uri="{BB962C8B-B14F-4D97-AF65-F5344CB8AC3E}">
        <p14:creationId xmlns:p14="http://schemas.microsoft.com/office/powerpoint/2010/main" val="3596514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F5D7359-FA2B-4AC0-8076-87DD5244D2E2}"/>
              </a:ext>
            </a:extLst>
          </p:cNvPr>
          <p:cNvSpPr>
            <a:spLocks noGrp="1"/>
          </p:cNvSpPr>
          <p:nvPr>
            <p:ph type="title"/>
          </p:nvPr>
        </p:nvSpPr>
        <p:spPr/>
        <p:txBody>
          <a:bodyPr/>
          <a:lstStyle/>
          <a:p>
            <a:r>
              <a:rPr lang="en-GB"/>
              <a:t>AR-SPICE</a:t>
            </a:r>
            <a:endParaRPr lang="en-NZ"/>
          </a:p>
        </p:txBody>
      </p:sp>
      <p:sp>
        <p:nvSpPr>
          <p:cNvPr id="11" name="Text Placeholder 10">
            <a:extLst>
              <a:ext uri="{FF2B5EF4-FFF2-40B4-BE49-F238E27FC236}">
                <a16:creationId xmlns:a16="http://schemas.microsoft.com/office/drawing/2014/main" id="{47807051-4A5C-4E9E-AED1-DAEAA8321165}"/>
              </a:ext>
            </a:extLst>
          </p:cNvPr>
          <p:cNvSpPr>
            <a:spLocks noGrp="1"/>
          </p:cNvSpPr>
          <p:nvPr>
            <p:ph type="body" sz="quarter" idx="13"/>
          </p:nvPr>
        </p:nvSpPr>
        <p:spPr/>
        <p:txBody>
          <a:bodyPr>
            <a:normAutofit/>
          </a:bodyPr>
          <a:lstStyle/>
          <a:p>
            <a:r>
              <a:rPr lang="en-GB"/>
              <a:t>Our research proposes the use of an Augmented Reality (AR) application</a:t>
            </a:r>
          </a:p>
          <a:p>
            <a:r>
              <a:rPr lang="en-GB"/>
              <a:t>Increased interactivity through AR to improve learning motivation</a:t>
            </a:r>
          </a:p>
          <a:p>
            <a:r>
              <a:rPr lang="en-GB"/>
              <a:t>Perform circuit simulation in same environment as measurement</a:t>
            </a:r>
          </a:p>
          <a:p>
            <a:r>
              <a:rPr lang="en-GB"/>
              <a:t>Developed on Microsoft HoloLens with Unity3D</a:t>
            </a:r>
            <a:endParaRPr lang="en-NZ"/>
          </a:p>
        </p:txBody>
      </p:sp>
      <p:sp>
        <p:nvSpPr>
          <p:cNvPr id="15" name="Text Placeholder 14">
            <a:extLst>
              <a:ext uri="{FF2B5EF4-FFF2-40B4-BE49-F238E27FC236}">
                <a16:creationId xmlns:a16="http://schemas.microsoft.com/office/drawing/2014/main" id="{00259B43-242B-49E9-96CE-932C31A3B20D}"/>
              </a:ext>
            </a:extLst>
          </p:cNvPr>
          <p:cNvSpPr>
            <a:spLocks noGrp="1"/>
          </p:cNvSpPr>
          <p:nvPr>
            <p:ph type="body" sz="quarter" idx="17"/>
          </p:nvPr>
        </p:nvSpPr>
        <p:spPr/>
        <p:txBody>
          <a:bodyPr>
            <a:normAutofit fontScale="92500" lnSpcReduction="20000"/>
          </a:bodyPr>
          <a:lstStyle/>
          <a:p>
            <a:r>
              <a:rPr lang="en-GB"/>
              <a:t>Augmented Reality (AR) circuit simulation tool</a:t>
            </a:r>
            <a:endParaRPr lang="en-NZ"/>
          </a:p>
        </p:txBody>
      </p:sp>
      <p:pic>
        <p:nvPicPr>
          <p:cNvPr id="17" name="Content Placeholder 12" descr="A close up of a computer&#10;&#10;Description generated with high confidence">
            <a:extLst>
              <a:ext uri="{FF2B5EF4-FFF2-40B4-BE49-F238E27FC236}">
                <a16:creationId xmlns:a16="http://schemas.microsoft.com/office/drawing/2014/main" id="{2EB0DB2D-9A02-44B0-B119-4575E59069CA}"/>
              </a:ext>
            </a:extLst>
          </p:cNvPr>
          <p:cNvPicPr>
            <a:picLocks noGrp="1" noChangeAspect="1"/>
          </p:cNvPicPr>
          <p:nvPr>
            <p:ph sz="half" idx="14"/>
          </p:nvPr>
        </p:nvPicPr>
        <p:blipFill>
          <a:blip r:embed="rId3"/>
          <a:stretch>
            <a:fillRect/>
          </a:stretch>
        </p:blipFill>
        <p:spPr>
          <a:xfrm>
            <a:off x="4629150" y="1502708"/>
            <a:ext cx="3886200" cy="1103034"/>
          </a:xfrm>
        </p:spPr>
      </p:pic>
      <p:sp>
        <p:nvSpPr>
          <p:cNvPr id="28" name="TextBox 27">
            <a:extLst>
              <a:ext uri="{FF2B5EF4-FFF2-40B4-BE49-F238E27FC236}">
                <a16:creationId xmlns:a16="http://schemas.microsoft.com/office/drawing/2014/main" id="{40EDF8FA-1D64-4FF5-BF39-93963116AB92}"/>
              </a:ext>
            </a:extLst>
          </p:cNvPr>
          <p:cNvSpPr txBox="1"/>
          <p:nvPr/>
        </p:nvSpPr>
        <p:spPr>
          <a:xfrm>
            <a:off x="767334" y="3806487"/>
            <a:ext cx="3608832" cy="630942"/>
          </a:xfrm>
          <a:prstGeom prst="rect">
            <a:avLst/>
          </a:prstGeom>
          <a:noFill/>
        </p:spPr>
        <p:txBody>
          <a:bodyPr wrap="square" rtlCol="0">
            <a:spAutoFit/>
          </a:bodyPr>
          <a:lstStyle/>
          <a:p>
            <a:r>
              <a:rPr lang="en-NZ" sz="600">
                <a:latin typeface="Roboto" panose="02000000000000000000" pitchFamily="2" charset="0"/>
                <a:ea typeface="Roboto" panose="02000000000000000000" pitchFamily="2" charset="0"/>
              </a:rPr>
              <a:t>[2]</a:t>
            </a:r>
          </a:p>
          <a:p>
            <a:r>
              <a:rPr lang="en-NZ" sz="600">
                <a:latin typeface="Roboto" panose="02000000000000000000" pitchFamily="2" charset="0"/>
                <a:ea typeface="Roboto" panose="02000000000000000000" pitchFamily="2" charset="0"/>
              </a:rPr>
              <a:t>‘Microsoft HoloLens’, </a:t>
            </a:r>
            <a:r>
              <a:rPr lang="en-NZ" sz="600" i="1">
                <a:latin typeface="Roboto" panose="02000000000000000000" pitchFamily="2" charset="0"/>
                <a:ea typeface="Roboto" panose="02000000000000000000" pitchFamily="2" charset="0"/>
              </a:rPr>
              <a:t>Microsoft HoloLens</a:t>
            </a:r>
            <a:r>
              <a:rPr lang="en-NZ" sz="600">
                <a:latin typeface="Roboto" panose="02000000000000000000" pitchFamily="2" charset="0"/>
                <a:ea typeface="Roboto" panose="02000000000000000000" pitchFamily="2" charset="0"/>
              </a:rPr>
              <a:t>, 2018. [Online]. Available: </a:t>
            </a:r>
            <a:r>
              <a:rPr lang="en-NZ" sz="600">
                <a:latin typeface="Roboto" panose="02000000000000000000" pitchFamily="2" charset="0"/>
                <a:ea typeface="Roboto" panose="02000000000000000000" pitchFamily="2" charset="0"/>
                <a:hlinkClick r:id="rId4"/>
              </a:rPr>
              <a:t>https://img-prod-cms-rt-microsoft-com.akamaized.net/cms/api/am/imageFileData/RE1GJzk?ver=8b59&amp;q=60&amp;m=6&amp;h=600&amp;w=1399&amp;b=%23FFFFFFFF&amp;l=f&amp;o=t&amp;aim=true</a:t>
            </a:r>
            <a:r>
              <a:rPr lang="en-NZ" sz="600">
                <a:latin typeface="Roboto" panose="02000000000000000000" pitchFamily="2" charset="0"/>
                <a:ea typeface="Roboto" panose="02000000000000000000" pitchFamily="2" charset="0"/>
              </a:rPr>
              <a:t>. [Accessed: 01-Sep-2018].</a:t>
            </a:r>
          </a:p>
          <a:p>
            <a:endParaRPr lang="en-NZ" sz="500">
              <a:latin typeface="Roboto" panose="02000000000000000000" pitchFamily="2" charset="0"/>
              <a:ea typeface="Roboto" panose="02000000000000000000" pitchFamily="2" charset="0"/>
            </a:endParaRPr>
          </a:p>
        </p:txBody>
      </p:sp>
      <p:sp>
        <p:nvSpPr>
          <p:cNvPr id="29" name="TextBox 28">
            <a:extLst>
              <a:ext uri="{FF2B5EF4-FFF2-40B4-BE49-F238E27FC236}">
                <a16:creationId xmlns:a16="http://schemas.microsoft.com/office/drawing/2014/main" id="{909BBE02-A09F-44E6-A670-A5CAA7914E95}"/>
              </a:ext>
            </a:extLst>
          </p:cNvPr>
          <p:cNvSpPr txBox="1"/>
          <p:nvPr/>
        </p:nvSpPr>
        <p:spPr>
          <a:xfrm>
            <a:off x="6572249" y="2387084"/>
            <a:ext cx="1550881" cy="184666"/>
          </a:xfrm>
          <a:prstGeom prst="rect">
            <a:avLst/>
          </a:prstGeom>
          <a:noFill/>
        </p:spPr>
        <p:txBody>
          <a:bodyPr wrap="square" rtlCol="0">
            <a:spAutoFit/>
          </a:bodyPr>
          <a:lstStyle/>
          <a:p>
            <a:pPr algn="r"/>
            <a:r>
              <a:rPr lang="en-US" sz="600">
                <a:latin typeface="Roboto" panose="02000000000000000000" pitchFamily="2" charset="0"/>
                <a:ea typeface="Roboto" panose="02000000000000000000" pitchFamily="2" charset="0"/>
              </a:rPr>
              <a:t>[2]</a:t>
            </a:r>
          </a:p>
        </p:txBody>
      </p:sp>
      <p:pic>
        <p:nvPicPr>
          <p:cNvPr id="33" name="Content Placeholder 32" descr="A picture containing indoor, wall, table, desk&#10;&#10;Description generated with very high confidence">
            <a:extLst>
              <a:ext uri="{FF2B5EF4-FFF2-40B4-BE49-F238E27FC236}">
                <a16:creationId xmlns:a16="http://schemas.microsoft.com/office/drawing/2014/main" id="{E65FFFC8-A141-4755-99C1-C9B9D68F413B}"/>
              </a:ext>
            </a:extLst>
          </p:cNvPr>
          <p:cNvPicPr>
            <a:picLocks noGrp="1" noChangeAspect="1"/>
          </p:cNvPicPr>
          <p:nvPr>
            <p:ph sz="half" idx="2"/>
          </p:nvPr>
        </p:nvPicPr>
        <p:blipFill>
          <a:blip r:embed="rId5"/>
          <a:stretch>
            <a:fillRect/>
          </a:stretch>
        </p:blipFill>
        <p:spPr>
          <a:xfrm>
            <a:off x="5355872" y="2844800"/>
            <a:ext cx="2432755" cy="1368425"/>
          </a:xfrm>
        </p:spPr>
      </p:pic>
    </p:spTree>
    <p:extLst>
      <p:ext uri="{BB962C8B-B14F-4D97-AF65-F5344CB8AC3E}">
        <p14:creationId xmlns:p14="http://schemas.microsoft.com/office/powerpoint/2010/main" val="3861235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F5D7359-FA2B-4AC0-8076-87DD5244D2E2}"/>
              </a:ext>
            </a:extLst>
          </p:cNvPr>
          <p:cNvSpPr>
            <a:spLocks noGrp="1"/>
          </p:cNvSpPr>
          <p:nvPr>
            <p:ph type="title"/>
          </p:nvPr>
        </p:nvSpPr>
        <p:spPr/>
        <p:txBody>
          <a:bodyPr/>
          <a:lstStyle/>
          <a:p>
            <a:r>
              <a:rPr lang="en-GB"/>
              <a:t>What is Augmented Reality?</a:t>
            </a:r>
            <a:endParaRPr lang="en-NZ"/>
          </a:p>
        </p:txBody>
      </p:sp>
      <p:sp>
        <p:nvSpPr>
          <p:cNvPr id="11" name="Text Placeholder 10">
            <a:extLst>
              <a:ext uri="{FF2B5EF4-FFF2-40B4-BE49-F238E27FC236}">
                <a16:creationId xmlns:a16="http://schemas.microsoft.com/office/drawing/2014/main" id="{47807051-4A5C-4E9E-AED1-DAEAA8321165}"/>
              </a:ext>
            </a:extLst>
          </p:cNvPr>
          <p:cNvSpPr>
            <a:spLocks noGrp="1"/>
          </p:cNvSpPr>
          <p:nvPr>
            <p:ph type="body" sz="quarter" idx="13"/>
          </p:nvPr>
        </p:nvSpPr>
        <p:spPr/>
        <p:txBody>
          <a:bodyPr>
            <a:normAutofit/>
          </a:bodyPr>
          <a:lstStyle/>
          <a:p>
            <a:r>
              <a:rPr lang="en-GB"/>
              <a:t>Taxonomy proposed by P. Milgram and F. </a:t>
            </a:r>
            <a:r>
              <a:rPr lang="en-GB" err="1"/>
              <a:t>Kishino</a:t>
            </a:r>
            <a:r>
              <a:rPr lang="en-GB"/>
              <a:t> in “</a:t>
            </a:r>
            <a:r>
              <a:rPr lang="en-US"/>
              <a:t>A Taxonomy of Mixed Reality Visual Displays”</a:t>
            </a:r>
            <a:endParaRPr lang="en-GB"/>
          </a:p>
          <a:p>
            <a:r>
              <a:rPr lang="en-GB"/>
              <a:t>Mentioned in other published research</a:t>
            </a:r>
            <a:endParaRPr lang="en-NZ"/>
          </a:p>
        </p:txBody>
      </p:sp>
      <p:sp>
        <p:nvSpPr>
          <p:cNvPr id="15" name="Text Placeholder 14">
            <a:extLst>
              <a:ext uri="{FF2B5EF4-FFF2-40B4-BE49-F238E27FC236}">
                <a16:creationId xmlns:a16="http://schemas.microsoft.com/office/drawing/2014/main" id="{00259B43-242B-49E9-96CE-932C31A3B20D}"/>
              </a:ext>
            </a:extLst>
          </p:cNvPr>
          <p:cNvSpPr>
            <a:spLocks noGrp="1"/>
          </p:cNvSpPr>
          <p:nvPr>
            <p:ph type="body" sz="quarter" idx="17"/>
          </p:nvPr>
        </p:nvSpPr>
        <p:spPr/>
        <p:txBody>
          <a:bodyPr>
            <a:normAutofit fontScale="92500" lnSpcReduction="20000"/>
          </a:bodyPr>
          <a:lstStyle/>
          <a:p>
            <a:r>
              <a:rPr lang="en-GB"/>
              <a:t>A taxonomy of Mixed Reality (MR)</a:t>
            </a:r>
            <a:endParaRPr lang="en-NZ"/>
          </a:p>
        </p:txBody>
      </p:sp>
      <p:pic>
        <p:nvPicPr>
          <p:cNvPr id="18" name="Content Placeholder 17">
            <a:extLst>
              <a:ext uri="{FF2B5EF4-FFF2-40B4-BE49-F238E27FC236}">
                <a16:creationId xmlns:a16="http://schemas.microsoft.com/office/drawing/2014/main" id="{40CFA380-A601-44B5-9F3C-449B2D8A9BD6}"/>
              </a:ext>
            </a:extLst>
          </p:cNvPr>
          <p:cNvPicPr>
            <a:picLocks noGrp="1" noChangeAspect="1"/>
          </p:cNvPicPr>
          <p:nvPr>
            <p:ph sz="half" idx="14"/>
          </p:nvPr>
        </p:nvPicPr>
        <p:blipFill rotWithShape="1">
          <a:blip r:embed="rId2"/>
          <a:srcRect t="1" b="80230"/>
          <a:stretch/>
        </p:blipFill>
        <p:spPr>
          <a:xfrm>
            <a:off x="4744593" y="832138"/>
            <a:ext cx="3655314" cy="1123830"/>
          </a:xfrm>
          <a:prstGeom prst="rect">
            <a:avLst/>
          </a:prstGeom>
        </p:spPr>
      </p:pic>
      <p:pic>
        <p:nvPicPr>
          <p:cNvPr id="19" name="Content Placeholder 17">
            <a:extLst>
              <a:ext uri="{FF2B5EF4-FFF2-40B4-BE49-F238E27FC236}">
                <a16:creationId xmlns:a16="http://schemas.microsoft.com/office/drawing/2014/main" id="{4688450B-36AC-48CD-8B18-CF7B5621CE14}"/>
              </a:ext>
            </a:extLst>
          </p:cNvPr>
          <p:cNvPicPr>
            <a:picLocks noGrp="1" noChangeAspect="1"/>
          </p:cNvPicPr>
          <p:nvPr>
            <p:ph sz="half" idx="15"/>
          </p:nvPr>
        </p:nvPicPr>
        <p:blipFill rotWithShape="1">
          <a:blip r:embed="rId2"/>
          <a:srcRect t="26245" b="53986"/>
          <a:stretch/>
        </p:blipFill>
        <p:spPr>
          <a:xfrm>
            <a:off x="4744593" y="1991461"/>
            <a:ext cx="3655314" cy="1123830"/>
          </a:xfrm>
          <a:prstGeom prst="rect">
            <a:avLst/>
          </a:prstGeom>
        </p:spPr>
      </p:pic>
      <p:pic>
        <p:nvPicPr>
          <p:cNvPr id="20" name="Content Placeholder 17">
            <a:extLst>
              <a:ext uri="{FF2B5EF4-FFF2-40B4-BE49-F238E27FC236}">
                <a16:creationId xmlns:a16="http://schemas.microsoft.com/office/drawing/2014/main" id="{BEF3590E-0891-445F-8EB4-A61AA633197C}"/>
              </a:ext>
            </a:extLst>
          </p:cNvPr>
          <p:cNvPicPr>
            <a:picLocks noGrp="1" noChangeAspect="1"/>
          </p:cNvPicPr>
          <p:nvPr>
            <p:ph sz="half" idx="2"/>
          </p:nvPr>
        </p:nvPicPr>
        <p:blipFill rotWithShape="1">
          <a:blip r:embed="rId2"/>
          <a:srcRect t="51286" b="24775"/>
          <a:stretch/>
        </p:blipFill>
        <p:spPr>
          <a:xfrm>
            <a:off x="628650" y="3031845"/>
            <a:ext cx="3655314" cy="1360764"/>
          </a:xfrm>
          <a:prstGeom prst="rect">
            <a:avLst/>
          </a:prstGeom>
        </p:spPr>
      </p:pic>
      <p:pic>
        <p:nvPicPr>
          <p:cNvPr id="24" name="Content Placeholder 17">
            <a:extLst>
              <a:ext uri="{FF2B5EF4-FFF2-40B4-BE49-F238E27FC236}">
                <a16:creationId xmlns:a16="http://schemas.microsoft.com/office/drawing/2014/main" id="{F2AE7948-F8E9-4462-9BE1-82802A2A81AD}"/>
              </a:ext>
            </a:extLst>
          </p:cNvPr>
          <p:cNvPicPr>
            <a:picLocks noChangeAspect="1"/>
          </p:cNvPicPr>
          <p:nvPr/>
        </p:nvPicPr>
        <p:blipFill rotWithShape="1">
          <a:blip r:embed="rId2"/>
          <a:srcRect t="80231"/>
          <a:stretch/>
        </p:blipFill>
        <p:spPr bwMode="auto">
          <a:xfrm>
            <a:off x="4744593" y="3240144"/>
            <a:ext cx="3655314" cy="112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350196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C5D936-BEBA-46D0-B477-5879FED688A5}"/>
              </a:ext>
            </a:extLst>
          </p:cNvPr>
          <p:cNvSpPr>
            <a:spLocks noGrp="1"/>
          </p:cNvSpPr>
          <p:nvPr>
            <p:ph type="title"/>
          </p:nvPr>
        </p:nvSpPr>
        <p:spPr/>
        <p:txBody>
          <a:bodyPr/>
          <a:lstStyle/>
          <a:p>
            <a:r>
              <a:rPr lang="en-US"/>
              <a:t>System Architecture</a:t>
            </a:r>
            <a:endParaRPr lang="en-NZ"/>
          </a:p>
        </p:txBody>
      </p:sp>
      <p:sp>
        <p:nvSpPr>
          <p:cNvPr id="16" name="Text Placeholder 15">
            <a:extLst>
              <a:ext uri="{FF2B5EF4-FFF2-40B4-BE49-F238E27FC236}">
                <a16:creationId xmlns:a16="http://schemas.microsoft.com/office/drawing/2014/main" id="{D7380021-73CA-4411-B9C8-A01A2D0A7A5F}"/>
              </a:ext>
            </a:extLst>
          </p:cNvPr>
          <p:cNvSpPr>
            <a:spLocks noGrp="1"/>
          </p:cNvSpPr>
          <p:nvPr>
            <p:ph type="body" sz="quarter" idx="13"/>
          </p:nvPr>
        </p:nvSpPr>
        <p:spPr>
          <a:xfrm>
            <a:off x="628650" y="1469449"/>
            <a:ext cx="1858240" cy="2844404"/>
          </a:xfrm>
        </p:spPr>
        <p:txBody>
          <a:bodyPr/>
          <a:lstStyle/>
          <a:p>
            <a:r>
              <a:rPr lang="en-US"/>
              <a:t>Input</a:t>
            </a:r>
          </a:p>
          <a:p>
            <a:pPr lvl="1"/>
            <a:r>
              <a:rPr lang="en-US"/>
              <a:t>Breadboard</a:t>
            </a:r>
          </a:p>
          <a:p>
            <a:pPr lvl="1"/>
            <a:r>
              <a:rPr lang="en-US"/>
              <a:t>Holographic</a:t>
            </a:r>
          </a:p>
          <a:p>
            <a:r>
              <a:rPr lang="en-US"/>
              <a:t>Simulation</a:t>
            </a:r>
          </a:p>
        </p:txBody>
      </p:sp>
      <p:pic>
        <p:nvPicPr>
          <p:cNvPr id="24" name="Picture Placeholder 23">
            <a:extLst>
              <a:ext uri="{FF2B5EF4-FFF2-40B4-BE49-F238E27FC236}">
                <a16:creationId xmlns:a16="http://schemas.microsoft.com/office/drawing/2014/main" id="{D8BD70EA-85D0-45A7-88AE-41F1669513C1}"/>
              </a:ext>
            </a:extLst>
          </p:cNvPr>
          <p:cNvPicPr>
            <a:picLocks noGrp="1" noChangeAspect="1"/>
          </p:cNvPicPr>
          <p:nvPr>
            <p:ph type="pic" sz="quarter" idx="15"/>
          </p:nvPr>
        </p:nvPicPr>
        <p:blipFill>
          <a:blip r:embed="rId3"/>
          <a:srcRect t="648" b="648"/>
          <a:stretch>
            <a:fillRect/>
          </a:stretch>
        </p:blipFill>
        <p:spPr>
          <a:xfrm>
            <a:off x="2571750" y="1469449"/>
            <a:ext cx="6028459" cy="2106873"/>
          </a:xfrm>
          <a:prstGeom prst="rect">
            <a:avLst/>
          </a:prstGeom>
        </p:spPr>
      </p:pic>
      <p:sp>
        <p:nvSpPr>
          <p:cNvPr id="20" name="Text Placeholder 19">
            <a:extLst>
              <a:ext uri="{FF2B5EF4-FFF2-40B4-BE49-F238E27FC236}">
                <a16:creationId xmlns:a16="http://schemas.microsoft.com/office/drawing/2014/main" id="{76ABA9AC-0091-4944-B140-4950A509BA76}"/>
              </a:ext>
            </a:extLst>
          </p:cNvPr>
          <p:cNvSpPr>
            <a:spLocks noGrp="1"/>
          </p:cNvSpPr>
          <p:nvPr>
            <p:ph type="body" sz="quarter" idx="17"/>
          </p:nvPr>
        </p:nvSpPr>
        <p:spPr/>
        <p:txBody>
          <a:bodyPr>
            <a:normAutofit fontScale="92500" lnSpcReduction="20000"/>
          </a:bodyPr>
          <a:lstStyle/>
          <a:p>
            <a:r>
              <a:rPr lang="en-GB"/>
              <a:t>Overview of the system modules</a:t>
            </a:r>
            <a:endParaRPr lang="en-NZ"/>
          </a:p>
        </p:txBody>
      </p:sp>
    </p:spTree>
    <p:extLst>
      <p:ext uri="{BB962C8B-B14F-4D97-AF65-F5344CB8AC3E}">
        <p14:creationId xmlns:p14="http://schemas.microsoft.com/office/powerpoint/2010/main" val="3506164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C5D936-BEBA-46D0-B477-5879FED688A5}"/>
              </a:ext>
            </a:extLst>
          </p:cNvPr>
          <p:cNvSpPr>
            <a:spLocks noGrp="1"/>
          </p:cNvSpPr>
          <p:nvPr>
            <p:ph type="title"/>
          </p:nvPr>
        </p:nvSpPr>
        <p:spPr/>
        <p:txBody>
          <a:bodyPr/>
          <a:lstStyle/>
          <a:p>
            <a:r>
              <a:rPr lang="en-US"/>
              <a:t>Breadboard Input Module</a:t>
            </a:r>
            <a:endParaRPr lang="en-NZ"/>
          </a:p>
        </p:txBody>
      </p:sp>
      <p:sp>
        <p:nvSpPr>
          <p:cNvPr id="16" name="Text Placeholder 15">
            <a:extLst>
              <a:ext uri="{FF2B5EF4-FFF2-40B4-BE49-F238E27FC236}">
                <a16:creationId xmlns:a16="http://schemas.microsoft.com/office/drawing/2014/main" id="{D7380021-73CA-4411-B9C8-A01A2D0A7A5F}"/>
              </a:ext>
            </a:extLst>
          </p:cNvPr>
          <p:cNvSpPr>
            <a:spLocks noGrp="1"/>
          </p:cNvSpPr>
          <p:nvPr>
            <p:ph type="body" sz="quarter" idx="13"/>
          </p:nvPr>
        </p:nvSpPr>
        <p:spPr>
          <a:xfrm>
            <a:off x="628650" y="2571750"/>
            <a:ext cx="7886700" cy="1641872"/>
          </a:xfrm>
        </p:spPr>
        <p:txBody>
          <a:bodyPr/>
          <a:lstStyle/>
          <a:p>
            <a:r>
              <a:rPr lang="en-US"/>
              <a:t>Allows the use of a physical breadboard as an input device</a:t>
            </a:r>
          </a:p>
          <a:p>
            <a:r>
              <a:rPr lang="en-US"/>
              <a:t>Components are ‘scanned’ into the simulation</a:t>
            </a:r>
          </a:p>
          <a:p>
            <a:r>
              <a:rPr lang="en-US"/>
              <a:t>‘Scanned’ circuits immediately available in AR-SPICE</a:t>
            </a:r>
          </a:p>
          <a:p>
            <a:r>
              <a:rPr lang="en-US"/>
              <a:t>Can add additional holographic components</a:t>
            </a:r>
          </a:p>
          <a:p>
            <a:r>
              <a:rPr lang="en-US"/>
              <a:t>Achieved through computer vision with image segmentation and classification</a:t>
            </a:r>
          </a:p>
        </p:txBody>
      </p:sp>
      <p:sp>
        <p:nvSpPr>
          <p:cNvPr id="20" name="Text Placeholder 19">
            <a:extLst>
              <a:ext uri="{FF2B5EF4-FFF2-40B4-BE49-F238E27FC236}">
                <a16:creationId xmlns:a16="http://schemas.microsoft.com/office/drawing/2014/main" id="{76ABA9AC-0091-4944-B140-4950A509BA76}"/>
              </a:ext>
            </a:extLst>
          </p:cNvPr>
          <p:cNvSpPr>
            <a:spLocks noGrp="1"/>
          </p:cNvSpPr>
          <p:nvPr>
            <p:ph type="body" sz="quarter" idx="17"/>
          </p:nvPr>
        </p:nvSpPr>
        <p:spPr>
          <a:xfrm>
            <a:off x="628650" y="829647"/>
            <a:ext cx="7886700" cy="288994"/>
          </a:xfrm>
        </p:spPr>
        <p:txBody>
          <a:bodyPr>
            <a:normAutofit fontScale="92500" lnSpcReduction="20000"/>
          </a:bodyPr>
          <a:lstStyle/>
          <a:p>
            <a:r>
              <a:rPr lang="en-GB"/>
              <a:t>Circuit builder using real-world visual information</a:t>
            </a:r>
            <a:endParaRPr lang="en-NZ"/>
          </a:p>
        </p:txBody>
      </p:sp>
      <p:pic>
        <p:nvPicPr>
          <p:cNvPr id="4" name="Content Placeholder 3" descr="A close up of a computer&#10;&#10;Description generated with high confidence">
            <a:extLst>
              <a:ext uri="{FF2B5EF4-FFF2-40B4-BE49-F238E27FC236}">
                <a16:creationId xmlns:a16="http://schemas.microsoft.com/office/drawing/2014/main" id="{3A4162C9-B36F-4314-9E12-B98DA14817E7}"/>
              </a:ext>
            </a:extLst>
          </p:cNvPr>
          <p:cNvPicPr>
            <a:picLocks noGrp="1" noChangeAspect="1"/>
          </p:cNvPicPr>
          <p:nvPr>
            <p:ph sz="half" idx="2"/>
          </p:nvPr>
        </p:nvPicPr>
        <p:blipFill>
          <a:blip r:embed="rId3"/>
          <a:stretch>
            <a:fillRect/>
          </a:stretch>
        </p:blipFill>
        <p:spPr>
          <a:xfrm>
            <a:off x="628650" y="1328635"/>
            <a:ext cx="1177939" cy="662591"/>
          </a:xfrm>
        </p:spPr>
      </p:pic>
      <p:pic>
        <p:nvPicPr>
          <p:cNvPr id="6" name="Picture 5">
            <a:extLst>
              <a:ext uri="{FF2B5EF4-FFF2-40B4-BE49-F238E27FC236}">
                <a16:creationId xmlns:a16="http://schemas.microsoft.com/office/drawing/2014/main" id="{FD4D8C1F-2680-4ADD-AF04-854B81870A85}"/>
              </a:ext>
            </a:extLst>
          </p:cNvPr>
          <p:cNvPicPr>
            <a:picLocks noChangeAspect="1"/>
          </p:cNvPicPr>
          <p:nvPr/>
        </p:nvPicPr>
        <p:blipFill>
          <a:blip r:embed="rId4"/>
          <a:stretch>
            <a:fillRect/>
          </a:stretch>
        </p:blipFill>
        <p:spPr>
          <a:xfrm>
            <a:off x="1991755" y="1476052"/>
            <a:ext cx="1177939" cy="392646"/>
          </a:xfrm>
          <a:prstGeom prst="rect">
            <a:avLst/>
          </a:prstGeom>
        </p:spPr>
      </p:pic>
      <p:pic>
        <p:nvPicPr>
          <p:cNvPr id="8" name="Picture 7" descr="A close up of a keyboard&#10;&#10;Description generated with high confidence">
            <a:extLst>
              <a:ext uri="{FF2B5EF4-FFF2-40B4-BE49-F238E27FC236}">
                <a16:creationId xmlns:a16="http://schemas.microsoft.com/office/drawing/2014/main" id="{4AA4086B-B18D-485D-9A16-DBC9DDECD071}"/>
              </a:ext>
            </a:extLst>
          </p:cNvPr>
          <p:cNvPicPr>
            <a:picLocks noChangeAspect="1"/>
          </p:cNvPicPr>
          <p:nvPr/>
        </p:nvPicPr>
        <p:blipFill>
          <a:blip r:embed="rId5"/>
          <a:stretch>
            <a:fillRect/>
          </a:stretch>
        </p:blipFill>
        <p:spPr>
          <a:xfrm>
            <a:off x="3354860" y="1804227"/>
            <a:ext cx="1177939" cy="116717"/>
          </a:xfrm>
          <a:prstGeom prst="rect">
            <a:avLst/>
          </a:prstGeom>
        </p:spPr>
      </p:pic>
      <p:pic>
        <p:nvPicPr>
          <p:cNvPr id="10" name="Picture 9" descr="A close up of a keyboard&#10;&#10;Description generated with high confidence">
            <a:extLst>
              <a:ext uri="{FF2B5EF4-FFF2-40B4-BE49-F238E27FC236}">
                <a16:creationId xmlns:a16="http://schemas.microsoft.com/office/drawing/2014/main" id="{B8B7447B-3403-4854-9D69-B9A195CC9106}"/>
              </a:ext>
            </a:extLst>
          </p:cNvPr>
          <p:cNvPicPr>
            <a:picLocks noChangeAspect="1"/>
          </p:cNvPicPr>
          <p:nvPr/>
        </p:nvPicPr>
        <p:blipFill>
          <a:blip r:embed="rId6"/>
          <a:stretch>
            <a:fillRect/>
          </a:stretch>
        </p:blipFill>
        <p:spPr>
          <a:xfrm>
            <a:off x="3354860" y="1411361"/>
            <a:ext cx="1177939" cy="116716"/>
          </a:xfrm>
          <a:prstGeom prst="rect">
            <a:avLst/>
          </a:prstGeom>
        </p:spPr>
      </p:pic>
      <p:pic>
        <p:nvPicPr>
          <p:cNvPr id="12" name="Picture 11">
            <a:extLst>
              <a:ext uri="{FF2B5EF4-FFF2-40B4-BE49-F238E27FC236}">
                <a16:creationId xmlns:a16="http://schemas.microsoft.com/office/drawing/2014/main" id="{EAB25486-8A15-46A0-89F8-1948AE92D1EA}"/>
              </a:ext>
            </a:extLst>
          </p:cNvPr>
          <p:cNvPicPr>
            <a:picLocks noChangeAspect="1"/>
          </p:cNvPicPr>
          <p:nvPr/>
        </p:nvPicPr>
        <p:blipFill>
          <a:blip r:embed="rId7"/>
          <a:stretch>
            <a:fillRect/>
          </a:stretch>
        </p:blipFill>
        <p:spPr>
          <a:xfrm>
            <a:off x="4717970" y="1408741"/>
            <a:ext cx="1177939" cy="116716"/>
          </a:xfrm>
          <a:prstGeom prst="rect">
            <a:avLst/>
          </a:prstGeom>
        </p:spPr>
      </p:pic>
      <p:pic>
        <p:nvPicPr>
          <p:cNvPr id="15" name="Picture 14" descr="A close up of a piece of paper&#10;&#10;Description generated with high confidence">
            <a:extLst>
              <a:ext uri="{FF2B5EF4-FFF2-40B4-BE49-F238E27FC236}">
                <a16:creationId xmlns:a16="http://schemas.microsoft.com/office/drawing/2014/main" id="{A1EA0A0D-71B5-4DF0-8BFE-EC46596DE60B}"/>
              </a:ext>
            </a:extLst>
          </p:cNvPr>
          <p:cNvPicPr>
            <a:picLocks noChangeAspect="1"/>
          </p:cNvPicPr>
          <p:nvPr/>
        </p:nvPicPr>
        <p:blipFill>
          <a:blip r:embed="rId8"/>
          <a:stretch>
            <a:fillRect/>
          </a:stretch>
        </p:blipFill>
        <p:spPr>
          <a:xfrm>
            <a:off x="4717965" y="1804226"/>
            <a:ext cx="1177944" cy="116717"/>
          </a:xfrm>
          <a:prstGeom prst="rect">
            <a:avLst/>
          </a:prstGeom>
        </p:spPr>
      </p:pic>
      <p:pic>
        <p:nvPicPr>
          <p:cNvPr id="18" name="Picture 17">
            <a:extLst>
              <a:ext uri="{FF2B5EF4-FFF2-40B4-BE49-F238E27FC236}">
                <a16:creationId xmlns:a16="http://schemas.microsoft.com/office/drawing/2014/main" id="{8DB7ADE5-80C2-4FFA-AF07-DBD41863D7CA}"/>
              </a:ext>
            </a:extLst>
          </p:cNvPr>
          <p:cNvPicPr>
            <a:picLocks noChangeAspect="1"/>
          </p:cNvPicPr>
          <p:nvPr/>
        </p:nvPicPr>
        <p:blipFill>
          <a:blip r:embed="rId9"/>
          <a:stretch>
            <a:fillRect/>
          </a:stretch>
        </p:blipFill>
        <p:spPr>
          <a:xfrm>
            <a:off x="6081071" y="1414853"/>
            <a:ext cx="1177939" cy="116716"/>
          </a:xfrm>
          <a:prstGeom prst="rect">
            <a:avLst/>
          </a:prstGeom>
        </p:spPr>
      </p:pic>
      <p:pic>
        <p:nvPicPr>
          <p:cNvPr id="21" name="Picture 20">
            <a:extLst>
              <a:ext uri="{FF2B5EF4-FFF2-40B4-BE49-F238E27FC236}">
                <a16:creationId xmlns:a16="http://schemas.microsoft.com/office/drawing/2014/main" id="{ABBD6491-FD80-4187-96EE-5C681F175BB8}"/>
              </a:ext>
            </a:extLst>
          </p:cNvPr>
          <p:cNvPicPr>
            <a:picLocks noChangeAspect="1"/>
          </p:cNvPicPr>
          <p:nvPr/>
        </p:nvPicPr>
        <p:blipFill>
          <a:blip r:embed="rId10"/>
          <a:stretch>
            <a:fillRect/>
          </a:stretch>
        </p:blipFill>
        <p:spPr>
          <a:xfrm>
            <a:off x="6081070" y="1810339"/>
            <a:ext cx="1177939" cy="116717"/>
          </a:xfrm>
          <a:prstGeom prst="rect">
            <a:avLst/>
          </a:prstGeom>
        </p:spPr>
      </p:pic>
      <p:sp>
        <p:nvSpPr>
          <p:cNvPr id="22" name="TextBox 21">
            <a:extLst>
              <a:ext uri="{FF2B5EF4-FFF2-40B4-BE49-F238E27FC236}">
                <a16:creationId xmlns:a16="http://schemas.microsoft.com/office/drawing/2014/main" id="{F196A2B3-1417-42D0-8AFF-F393AA950295}"/>
              </a:ext>
            </a:extLst>
          </p:cNvPr>
          <p:cNvSpPr txBox="1"/>
          <p:nvPr/>
        </p:nvSpPr>
        <p:spPr>
          <a:xfrm>
            <a:off x="7778206" y="1003231"/>
            <a:ext cx="668077" cy="1015663"/>
          </a:xfrm>
          <a:prstGeom prst="rect">
            <a:avLst/>
          </a:prstGeom>
          <a:noFill/>
        </p:spPr>
        <p:txBody>
          <a:bodyPr wrap="square" rtlCol="0">
            <a:spAutoFit/>
          </a:bodyPr>
          <a:lstStyle/>
          <a:p>
            <a:r>
              <a:rPr lang="en-US" sz="1000">
                <a:latin typeface="Roboto" panose="02000000000000000000" pitchFamily="2" charset="0"/>
                <a:ea typeface="Roboto" panose="02000000000000000000" pitchFamily="2" charset="0"/>
              </a:rPr>
              <a:t>Top:</a:t>
            </a:r>
            <a:endParaRPr lang="en-NZ" sz="1000">
              <a:latin typeface="Roboto" panose="02000000000000000000" pitchFamily="2" charset="0"/>
              <a:ea typeface="Roboto" panose="02000000000000000000" pitchFamily="2" charset="0"/>
            </a:endParaRPr>
          </a:p>
          <a:p>
            <a:r>
              <a:rPr lang="en-NZ" sz="1000">
                <a:latin typeface="Roboto" panose="02000000000000000000" pitchFamily="2" charset="0"/>
                <a:ea typeface="Roboto" panose="02000000000000000000" pitchFamily="2" charset="0"/>
              </a:rPr>
              <a:t>(3, 13)</a:t>
            </a:r>
          </a:p>
          <a:p>
            <a:r>
              <a:rPr lang="en-NZ" sz="1000">
                <a:latin typeface="Roboto" panose="02000000000000000000" pitchFamily="2" charset="0"/>
                <a:ea typeface="Roboto" panose="02000000000000000000" pitchFamily="2" charset="0"/>
              </a:rPr>
              <a:t>(3, 28)</a:t>
            </a:r>
          </a:p>
          <a:p>
            <a:endParaRPr lang="en-NZ" sz="1000">
              <a:latin typeface="Roboto" panose="02000000000000000000" pitchFamily="2" charset="0"/>
              <a:ea typeface="Roboto" panose="02000000000000000000" pitchFamily="2" charset="0"/>
            </a:endParaRPr>
          </a:p>
          <a:p>
            <a:r>
              <a:rPr lang="en-US" sz="1000">
                <a:latin typeface="Roboto" panose="02000000000000000000" pitchFamily="2" charset="0"/>
                <a:ea typeface="Roboto" panose="02000000000000000000" pitchFamily="2" charset="0"/>
              </a:rPr>
              <a:t>B</a:t>
            </a:r>
            <a:r>
              <a:rPr lang="en-NZ" sz="1000" err="1">
                <a:latin typeface="Roboto" panose="02000000000000000000" pitchFamily="2" charset="0"/>
                <a:ea typeface="Roboto" panose="02000000000000000000" pitchFamily="2" charset="0"/>
              </a:rPr>
              <a:t>ottom</a:t>
            </a:r>
            <a:r>
              <a:rPr lang="en-NZ" sz="1000">
                <a:latin typeface="Roboto" panose="02000000000000000000" pitchFamily="2" charset="0"/>
                <a:ea typeface="Roboto" panose="02000000000000000000" pitchFamily="2" charset="0"/>
              </a:rPr>
              <a:t>:</a:t>
            </a:r>
          </a:p>
          <a:p>
            <a:r>
              <a:rPr lang="en-NZ" sz="1000">
                <a:latin typeface="Roboto" panose="02000000000000000000" pitchFamily="2" charset="0"/>
                <a:ea typeface="Roboto" panose="02000000000000000000" pitchFamily="2" charset="0"/>
              </a:rPr>
              <a:t>(1, 31)</a:t>
            </a:r>
          </a:p>
        </p:txBody>
      </p:sp>
      <p:sp>
        <p:nvSpPr>
          <p:cNvPr id="23" name="TextBox 22">
            <a:extLst>
              <a:ext uri="{FF2B5EF4-FFF2-40B4-BE49-F238E27FC236}">
                <a16:creationId xmlns:a16="http://schemas.microsoft.com/office/drawing/2014/main" id="{E5E43BD3-67E2-49DD-BD87-F839AE094E31}"/>
              </a:ext>
            </a:extLst>
          </p:cNvPr>
          <p:cNvSpPr txBox="1"/>
          <p:nvPr/>
        </p:nvSpPr>
        <p:spPr>
          <a:xfrm>
            <a:off x="790193" y="2049800"/>
            <a:ext cx="854852" cy="230832"/>
          </a:xfrm>
          <a:prstGeom prst="rect">
            <a:avLst/>
          </a:prstGeom>
          <a:noFill/>
          <a:ln>
            <a:solidFill>
              <a:schemeClr val="tx1"/>
            </a:solidFill>
          </a:ln>
        </p:spPr>
        <p:txBody>
          <a:bodyPr wrap="square" rtlCol="0">
            <a:spAutoFit/>
          </a:bodyPr>
          <a:lstStyle/>
          <a:p>
            <a:pPr algn="ctr"/>
            <a:r>
              <a:rPr lang="en-US" sz="900">
                <a:latin typeface="Roboto" panose="02000000000000000000" pitchFamily="2" charset="0"/>
                <a:ea typeface="Roboto" panose="02000000000000000000" pitchFamily="2" charset="0"/>
              </a:rPr>
              <a:t>Input image</a:t>
            </a:r>
            <a:endParaRPr lang="en-NZ" sz="900">
              <a:latin typeface="Roboto" panose="02000000000000000000" pitchFamily="2" charset="0"/>
              <a:ea typeface="Roboto" panose="02000000000000000000" pitchFamily="2" charset="0"/>
            </a:endParaRPr>
          </a:p>
        </p:txBody>
      </p:sp>
      <p:sp>
        <p:nvSpPr>
          <p:cNvPr id="24" name="TextBox 23">
            <a:extLst>
              <a:ext uri="{FF2B5EF4-FFF2-40B4-BE49-F238E27FC236}">
                <a16:creationId xmlns:a16="http://schemas.microsoft.com/office/drawing/2014/main" id="{8E43EFAE-F317-4DE0-A04C-27CF9DDCBB96}"/>
              </a:ext>
            </a:extLst>
          </p:cNvPr>
          <p:cNvSpPr txBox="1"/>
          <p:nvPr/>
        </p:nvSpPr>
        <p:spPr>
          <a:xfrm>
            <a:off x="1824820" y="2049800"/>
            <a:ext cx="1511808" cy="230832"/>
          </a:xfrm>
          <a:prstGeom prst="rect">
            <a:avLst/>
          </a:prstGeom>
          <a:noFill/>
          <a:ln>
            <a:solidFill>
              <a:schemeClr val="tx1"/>
            </a:solidFill>
          </a:ln>
        </p:spPr>
        <p:txBody>
          <a:bodyPr wrap="square" rtlCol="0">
            <a:spAutoFit/>
          </a:bodyPr>
          <a:lstStyle/>
          <a:p>
            <a:pPr algn="ctr"/>
            <a:r>
              <a:rPr lang="en-US" sz="900">
                <a:latin typeface="Roboto" panose="02000000000000000000" pitchFamily="2" charset="0"/>
                <a:ea typeface="Roboto" panose="02000000000000000000" pitchFamily="2" charset="0"/>
              </a:rPr>
              <a:t>Breadboard segmentation</a:t>
            </a:r>
            <a:endParaRPr lang="en-NZ" sz="900">
              <a:latin typeface="Roboto" panose="02000000000000000000" pitchFamily="2" charset="0"/>
              <a:ea typeface="Roboto" panose="02000000000000000000" pitchFamily="2" charset="0"/>
            </a:endParaRPr>
          </a:p>
        </p:txBody>
      </p:sp>
      <p:sp>
        <p:nvSpPr>
          <p:cNvPr id="25" name="TextBox 24">
            <a:extLst>
              <a:ext uri="{FF2B5EF4-FFF2-40B4-BE49-F238E27FC236}">
                <a16:creationId xmlns:a16="http://schemas.microsoft.com/office/drawing/2014/main" id="{0B50EA7F-6DAE-4D9F-A1F9-BB898EDD2C87}"/>
              </a:ext>
            </a:extLst>
          </p:cNvPr>
          <p:cNvSpPr txBox="1"/>
          <p:nvPr/>
        </p:nvSpPr>
        <p:spPr>
          <a:xfrm>
            <a:off x="3574992" y="2049800"/>
            <a:ext cx="737673" cy="230832"/>
          </a:xfrm>
          <a:prstGeom prst="rect">
            <a:avLst/>
          </a:prstGeom>
          <a:noFill/>
          <a:ln>
            <a:solidFill>
              <a:schemeClr val="tx1"/>
            </a:solidFill>
          </a:ln>
        </p:spPr>
        <p:txBody>
          <a:bodyPr wrap="square" rtlCol="0">
            <a:spAutoFit/>
          </a:bodyPr>
          <a:lstStyle/>
          <a:p>
            <a:pPr algn="ctr"/>
            <a:r>
              <a:rPr lang="en-US" sz="900">
                <a:latin typeface="Roboto" panose="02000000000000000000" pitchFamily="2" charset="0"/>
                <a:ea typeface="Roboto" panose="02000000000000000000" pitchFamily="2" charset="0"/>
              </a:rPr>
              <a:t>Separation</a:t>
            </a:r>
            <a:endParaRPr lang="en-NZ" sz="900">
              <a:latin typeface="Roboto" panose="02000000000000000000" pitchFamily="2" charset="0"/>
              <a:ea typeface="Roboto" panose="02000000000000000000" pitchFamily="2" charset="0"/>
            </a:endParaRPr>
          </a:p>
        </p:txBody>
      </p:sp>
      <p:sp>
        <p:nvSpPr>
          <p:cNvPr id="26" name="TextBox 25">
            <a:extLst>
              <a:ext uri="{FF2B5EF4-FFF2-40B4-BE49-F238E27FC236}">
                <a16:creationId xmlns:a16="http://schemas.microsoft.com/office/drawing/2014/main" id="{05FE70A1-615D-450A-B384-15EABE3DAEB8}"/>
              </a:ext>
            </a:extLst>
          </p:cNvPr>
          <p:cNvSpPr txBox="1"/>
          <p:nvPr/>
        </p:nvSpPr>
        <p:spPr>
          <a:xfrm>
            <a:off x="4828032" y="2051328"/>
            <a:ext cx="957809" cy="230832"/>
          </a:xfrm>
          <a:prstGeom prst="rect">
            <a:avLst/>
          </a:prstGeom>
          <a:noFill/>
          <a:ln>
            <a:solidFill>
              <a:schemeClr val="tx1"/>
            </a:solidFill>
          </a:ln>
        </p:spPr>
        <p:txBody>
          <a:bodyPr wrap="square" rtlCol="0">
            <a:spAutoFit/>
          </a:bodyPr>
          <a:lstStyle/>
          <a:p>
            <a:pPr algn="ctr"/>
            <a:r>
              <a:rPr lang="en-US" sz="900">
                <a:latin typeface="Roboto" panose="02000000000000000000" pitchFamily="2" charset="0"/>
                <a:ea typeface="Roboto" panose="02000000000000000000" pitchFamily="2" charset="0"/>
              </a:rPr>
              <a:t>Hole detection</a:t>
            </a:r>
            <a:endParaRPr lang="en-NZ" sz="900">
              <a:latin typeface="Roboto" panose="02000000000000000000" pitchFamily="2" charset="0"/>
              <a:ea typeface="Roboto" panose="02000000000000000000" pitchFamily="2" charset="0"/>
            </a:endParaRPr>
          </a:p>
        </p:txBody>
      </p:sp>
      <p:sp>
        <p:nvSpPr>
          <p:cNvPr id="27" name="TextBox 26">
            <a:extLst>
              <a:ext uri="{FF2B5EF4-FFF2-40B4-BE49-F238E27FC236}">
                <a16:creationId xmlns:a16="http://schemas.microsoft.com/office/drawing/2014/main" id="{875D0C86-3CEA-46DB-8B02-58AE742F5349}"/>
              </a:ext>
            </a:extLst>
          </p:cNvPr>
          <p:cNvSpPr txBox="1"/>
          <p:nvPr/>
        </p:nvSpPr>
        <p:spPr>
          <a:xfrm>
            <a:off x="6191135" y="2051328"/>
            <a:ext cx="957809" cy="230832"/>
          </a:xfrm>
          <a:prstGeom prst="rect">
            <a:avLst/>
          </a:prstGeom>
          <a:noFill/>
          <a:ln>
            <a:solidFill>
              <a:schemeClr val="tx1"/>
            </a:solidFill>
          </a:ln>
        </p:spPr>
        <p:txBody>
          <a:bodyPr wrap="square" rtlCol="0">
            <a:spAutoFit/>
          </a:bodyPr>
          <a:lstStyle/>
          <a:p>
            <a:pPr algn="ctr"/>
            <a:r>
              <a:rPr lang="en-US" sz="900">
                <a:latin typeface="Roboto" panose="02000000000000000000" pitchFamily="2" charset="0"/>
                <a:ea typeface="Roboto" panose="02000000000000000000" pitchFamily="2" charset="0"/>
              </a:rPr>
              <a:t>Hole extraction</a:t>
            </a:r>
            <a:endParaRPr lang="en-NZ" sz="900">
              <a:latin typeface="Roboto" panose="02000000000000000000" pitchFamily="2" charset="0"/>
              <a:ea typeface="Roboto" panose="02000000000000000000" pitchFamily="2" charset="0"/>
            </a:endParaRPr>
          </a:p>
        </p:txBody>
      </p:sp>
      <p:sp>
        <p:nvSpPr>
          <p:cNvPr id="28" name="TextBox 27">
            <a:extLst>
              <a:ext uri="{FF2B5EF4-FFF2-40B4-BE49-F238E27FC236}">
                <a16:creationId xmlns:a16="http://schemas.microsoft.com/office/drawing/2014/main" id="{E3E4831B-BB54-4A0A-8CB1-B4720C8FFA37}"/>
              </a:ext>
            </a:extLst>
          </p:cNvPr>
          <p:cNvSpPr txBox="1"/>
          <p:nvPr/>
        </p:nvSpPr>
        <p:spPr>
          <a:xfrm>
            <a:off x="7299303" y="2051328"/>
            <a:ext cx="1511808" cy="230832"/>
          </a:xfrm>
          <a:prstGeom prst="rect">
            <a:avLst/>
          </a:prstGeom>
          <a:noFill/>
          <a:ln>
            <a:solidFill>
              <a:schemeClr val="tx1"/>
            </a:solidFill>
          </a:ln>
        </p:spPr>
        <p:txBody>
          <a:bodyPr wrap="square" rtlCol="0">
            <a:spAutoFit/>
          </a:bodyPr>
          <a:lstStyle/>
          <a:p>
            <a:pPr algn="ctr"/>
            <a:r>
              <a:rPr lang="en-US" sz="900">
                <a:latin typeface="Roboto" panose="02000000000000000000" pitchFamily="2" charset="0"/>
                <a:ea typeface="Roboto" panose="02000000000000000000" pitchFamily="2" charset="0"/>
              </a:rPr>
              <a:t>Hole classification</a:t>
            </a:r>
            <a:endParaRPr lang="en-NZ" sz="900">
              <a:latin typeface="Roboto" panose="02000000000000000000" pitchFamily="2" charset="0"/>
              <a:ea typeface="Roboto" panose="02000000000000000000" pitchFamily="2" charset="0"/>
            </a:endParaRPr>
          </a:p>
        </p:txBody>
      </p:sp>
      <p:cxnSp>
        <p:nvCxnSpPr>
          <p:cNvPr id="30" name="Straight Arrow Connector 29">
            <a:extLst>
              <a:ext uri="{FF2B5EF4-FFF2-40B4-BE49-F238E27FC236}">
                <a16:creationId xmlns:a16="http://schemas.microsoft.com/office/drawing/2014/main" id="{90FACA07-D7C2-493B-90DD-4300BBD72995}"/>
              </a:ext>
            </a:extLst>
          </p:cNvPr>
          <p:cNvCxnSpPr>
            <a:stCxn id="23" idx="3"/>
            <a:endCxn id="24" idx="1"/>
          </p:cNvCxnSpPr>
          <p:nvPr/>
        </p:nvCxnSpPr>
        <p:spPr>
          <a:xfrm>
            <a:off x="1645045" y="2165216"/>
            <a:ext cx="1797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74C02C-E0DE-40DC-BB85-345FFA99EB6F}"/>
              </a:ext>
            </a:extLst>
          </p:cNvPr>
          <p:cNvCxnSpPr>
            <a:stCxn id="24" idx="3"/>
            <a:endCxn id="25" idx="1"/>
          </p:cNvCxnSpPr>
          <p:nvPr/>
        </p:nvCxnSpPr>
        <p:spPr>
          <a:xfrm>
            <a:off x="3336628" y="2165216"/>
            <a:ext cx="2383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4EE38ED-25F2-40FE-A348-CDC1AA4BB467}"/>
              </a:ext>
            </a:extLst>
          </p:cNvPr>
          <p:cNvCxnSpPr>
            <a:stCxn id="25" idx="3"/>
            <a:endCxn id="26" idx="1"/>
          </p:cNvCxnSpPr>
          <p:nvPr/>
        </p:nvCxnSpPr>
        <p:spPr>
          <a:xfrm>
            <a:off x="4312665" y="2165216"/>
            <a:ext cx="515367" cy="1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971C279-997E-408C-A351-52DBB0696124}"/>
              </a:ext>
            </a:extLst>
          </p:cNvPr>
          <p:cNvCxnSpPr>
            <a:stCxn id="26" idx="3"/>
            <a:endCxn id="27" idx="1"/>
          </p:cNvCxnSpPr>
          <p:nvPr/>
        </p:nvCxnSpPr>
        <p:spPr>
          <a:xfrm>
            <a:off x="5785841" y="2166744"/>
            <a:ext cx="4052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816A10E-B929-4D00-ACC2-EEB5B8047BF2}"/>
              </a:ext>
            </a:extLst>
          </p:cNvPr>
          <p:cNvCxnSpPr>
            <a:stCxn id="27" idx="3"/>
            <a:endCxn id="28" idx="1"/>
          </p:cNvCxnSpPr>
          <p:nvPr/>
        </p:nvCxnSpPr>
        <p:spPr>
          <a:xfrm>
            <a:off x="7148944" y="2166744"/>
            <a:ext cx="1503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30D4939-7DA7-4D1E-AAA9-58D1D9B5CABB}"/>
              </a:ext>
            </a:extLst>
          </p:cNvPr>
          <p:cNvSpPr txBox="1"/>
          <p:nvPr/>
        </p:nvSpPr>
        <p:spPr>
          <a:xfrm>
            <a:off x="2077804" y="2298591"/>
            <a:ext cx="1005840" cy="200055"/>
          </a:xfrm>
          <a:prstGeom prst="rect">
            <a:avLst/>
          </a:prstGeom>
          <a:noFill/>
        </p:spPr>
        <p:txBody>
          <a:bodyPr wrap="square" rtlCol="0">
            <a:spAutoFit/>
          </a:bodyPr>
          <a:lstStyle/>
          <a:p>
            <a:pPr algn="ctr"/>
            <a:r>
              <a:rPr lang="en-US" sz="700" err="1">
                <a:latin typeface="Roboto" panose="02000000000000000000" pitchFamily="2" charset="0"/>
                <a:ea typeface="Roboto" panose="02000000000000000000" pitchFamily="2" charset="0"/>
              </a:rPr>
              <a:t>ArUco</a:t>
            </a:r>
            <a:endParaRPr lang="en-NZ" sz="700">
              <a:latin typeface="Roboto" panose="02000000000000000000" pitchFamily="2" charset="0"/>
              <a:ea typeface="Roboto" panose="02000000000000000000" pitchFamily="2" charset="0"/>
            </a:endParaRPr>
          </a:p>
        </p:txBody>
      </p:sp>
      <p:sp>
        <p:nvSpPr>
          <p:cNvPr id="40" name="TextBox 39">
            <a:extLst>
              <a:ext uri="{FF2B5EF4-FFF2-40B4-BE49-F238E27FC236}">
                <a16:creationId xmlns:a16="http://schemas.microsoft.com/office/drawing/2014/main" id="{6161BCEA-D55D-4F81-B4FF-204CECA00AC0}"/>
              </a:ext>
            </a:extLst>
          </p:cNvPr>
          <p:cNvSpPr txBox="1"/>
          <p:nvPr/>
        </p:nvSpPr>
        <p:spPr>
          <a:xfrm>
            <a:off x="4804016" y="2298591"/>
            <a:ext cx="1005840" cy="200055"/>
          </a:xfrm>
          <a:prstGeom prst="rect">
            <a:avLst/>
          </a:prstGeom>
          <a:noFill/>
        </p:spPr>
        <p:txBody>
          <a:bodyPr wrap="square" rtlCol="0">
            <a:spAutoFit/>
          </a:bodyPr>
          <a:lstStyle/>
          <a:p>
            <a:pPr algn="ctr"/>
            <a:r>
              <a:rPr lang="en-US" sz="700">
                <a:latin typeface="Roboto" panose="02000000000000000000" pitchFamily="2" charset="0"/>
                <a:ea typeface="Roboto" panose="02000000000000000000" pitchFamily="2" charset="0"/>
              </a:rPr>
              <a:t>Blob detection</a:t>
            </a:r>
            <a:endParaRPr lang="en-NZ" sz="700">
              <a:latin typeface="Roboto" panose="02000000000000000000" pitchFamily="2" charset="0"/>
              <a:ea typeface="Roboto" panose="02000000000000000000" pitchFamily="2" charset="0"/>
            </a:endParaRPr>
          </a:p>
        </p:txBody>
      </p:sp>
      <p:sp>
        <p:nvSpPr>
          <p:cNvPr id="41" name="TextBox 40">
            <a:extLst>
              <a:ext uri="{FF2B5EF4-FFF2-40B4-BE49-F238E27FC236}">
                <a16:creationId xmlns:a16="http://schemas.microsoft.com/office/drawing/2014/main" id="{4750F4FE-823F-432F-822B-CFCD0B67B435}"/>
              </a:ext>
            </a:extLst>
          </p:cNvPr>
          <p:cNvSpPr txBox="1"/>
          <p:nvPr/>
        </p:nvSpPr>
        <p:spPr>
          <a:xfrm>
            <a:off x="7375174" y="2298591"/>
            <a:ext cx="1360065" cy="307777"/>
          </a:xfrm>
          <a:prstGeom prst="rect">
            <a:avLst/>
          </a:prstGeom>
          <a:noFill/>
        </p:spPr>
        <p:txBody>
          <a:bodyPr wrap="square" rtlCol="0">
            <a:spAutoFit/>
          </a:bodyPr>
          <a:lstStyle/>
          <a:p>
            <a:pPr algn="ctr"/>
            <a:r>
              <a:rPr lang="en-US" sz="700">
                <a:latin typeface="Roboto" panose="02000000000000000000" pitchFamily="2" charset="0"/>
                <a:ea typeface="Roboto" panose="02000000000000000000" pitchFamily="2" charset="0"/>
              </a:rPr>
              <a:t>Color thresholding /</a:t>
            </a:r>
          </a:p>
          <a:p>
            <a:pPr algn="ctr"/>
            <a:r>
              <a:rPr lang="en-US" sz="700">
                <a:latin typeface="Roboto" panose="02000000000000000000" pitchFamily="2" charset="0"/>
                <a:ea typeface="Roboto" panose="02000000000000000000" pitchFamily="2" charset="0"/>
              </a:rPr>
              <a:t>Windows Machine Learning</a:t>
            </a:r>
            <a:endParaRPr lang="en-NZ" sz="70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74922320"/>
      </p:ext>
    </p:extLst>
  </p:cSld>
  <p:clrMapOvr>
    <a:masterClrMapping/>
  </p:clrMapOvr>
</p:sld>
</file>

<file path=ppt/theme/theme1.xml><?xml version="1.0" encoding="utf-8"?>
<a:theme xmlns:a="http://schemas.openxmlformats.org/drawingml/2006/main" name="Theme 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DCI-113_Branded_PPT_Template_A_Final_Widescreen" id="{2B2320A0-BABA-6E46-9112-D4C65338AB7A}" vid="{40670B04-4569-4F42-AF77-90BC701BCF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23</Slides>
  <Notes>20</Notes>
  <HiddenSlides>4</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Theme 1</vt:lpstr>
      <vt:lpstr>AR-SPICE Circuit Simulator</vt:lpstr>
      <vt:lpstr>Content</vt:lpstr>
      <vt:lpstr>Electric Circuit Fundamentals</vt:lpstr>
      <vt:lpstr>Existing Tools</vt:lpstr>
      <vt:lpstr>Challenges in Circuit Fundamentals Education</vt:lpstr>
      <vt:lpstr>AR-SPICE</vt:lpstr>
      <vt:lpstr>What is Augmented Reality?</vt:lpstr>
      <vt:lpstr>System Architecture</vt:lpstr>
      <vt:lpstr>Breadboard Input Module</vt:lpstr>
      <vt:lpstr>Breadboard Image Segmentation</vt:lpstr>
      <vt:lpstr>Breadboard Image Segmentation</vt:lpstr>
      <vt:lpstr>Breadboard Component Classification</vt:lpstr>
      <vt:lpstr>Breadboard Component Classification</vt:lpstr>
      <vt:lpstr>Holographic input module</vt:lpstr>
      <vt:lpstr>Holographic input module</vt:lpstr>
      <vt:lpstr>Holographic input module</vt:lpstr>
      <vt:lpstr>Augmented reality (AR) simulation environment</vt:lpstr>
      <vt:lpstr>Augmented reality (AR) simulation environment</vt:lpstr>
      <vt:lpstr>Limitations</vt:lpstr>
      <vt:lpstr>Difficulties and Challenges</vt:lpstr>
      <vt:lpstr>Future Work and Extensions</vt:lpstr>
      <vt:lpstr>Challenges in Circuit Fundamentals Education</vt:lpstr>
      <vt:lpstr>AR-SPICE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revision>1</cp:revision>
  <dcterms:created xsi:type="dcterms:W3CDTF">1601-01-01T00:00:00Z</dcterms:created>
  <dcterms:modified xsi:type="dcterms:W3CDTF">2018-10-07T06:17:23Z</dcterms:modified>
</cp:coreProperties>
</file>